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9" r:id="rId4"/>
    <p:sldId id="27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5" r:id="rId38"/>
    <p:sldId id="323" r:id="rId39"/>
    <p:sldId id="316" r:id="rId40"/>
    <p:sldId id="324" r:id="rId41"/>
    <p:sldId id="317" r:id="rId42"/>
    <p:sldId id="327" r:id="rId43"/>
    <p:sldId id="328" r:id="rId44"/>
    <p:sldId id="329" r:id="rId45"/>
    <p:sldId id="330" r:id="rId46"/>
    <p:sldId id="331" r:id="rId47"/>
    <p:sldId id="318" r:id="rId48"/>
    <p:sldId id="325" r:id="rId49"/>
    <p:sldId id="319" r:id="rId50"/>
    <p:sldId id="326" r:id="rId51"/>
    <p:sldId id="320" r:id="rId52"/>
    <p:sldId id="333" r:id="rId53"/>
    <p:sldId id="334" r:id="rId54"/>
    <p:sldId id="336" r:id="rId55"/>
    <p:sldId id="337" r:id="rId56"/>
    <p:sldId id="332" r:id="rId57"/>
    <p:sldId id="321" r:id="rId58"/>
    <p:sldId id="322" r:id="rId5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6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51C1C-EC46-4E9B-99E7-383225D475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9EA45AE-CB84-443D-AA4D-869D2E9E9D89}">
      <dgm:prSet phldrT="[Texte]"/>
      <dgm:spPr/>
      <dgm:t>
        <a:bodyPr/>
        <a:lstStyle/>
        <a:p>
          <a:r>
            <a:rPr lang="fr-FR" dirty="0" smtClean="0"/>
            <a:t>Dipôle</a:t>
          </a:r>
          <a:endParaRPr lang="fr-FR" dirty="0"/>
        </a:p>
      </dgm:t>
    </dgm:pt>
    <dgm:pt modelId="{3163B288-7148-4759-AA52-06031C84B958}" type="parTrans" cxnId="{C82ECA3D-2226-4D2A-AFAA-4A815CF32318}">
      <dgm:prSet/>
      <dgm:spPr/>
      <dgm:t>
        <a:bodyPr/>
        <a:lstStyle/>
        <a:p>
          <a:endParaRPr lang="fr-FR"/>
        </a:p>
      </dgm:t>
    </dgm:pt>
    <dgm:pt modelId="{AAC72D2D-241D-4198-A9D0-0A914025B8CB}" type="sibTrans" cxnId="{C82ECA3D-2226-4D2A-AFAA-4A815CF32318}">
      <dgm:prSet/>
      <dgm:spPr/>
      <dgm:t>
        <a:bodyPr/>
        <a:lstStyle/>
        <a:p>
          <a:endParaRPr lang="fr-FR"/>
        </a:p>
      </dgm:t>
    </dgm:pt>
    <dgm:pt modelId="{ACD9CEEB-95DB-490E-8CA8-1FADE1ADB64B}">
      <dgm:prSet phldrT="[Texte]"/>
      <dgm:spPr/>
      <dgm:t>
        <a:bodyPr/>
        <a:lstStyle/>
        <a:p>
          <a:r>
            <a:rPr lang="fr-FR" dirty="0" smtClean="0"/>
            <a:t>Actif</a:t>
          </a:r>
          <a:endParaRPr lang="fr-FR" dirty="0"/>
        </a:p>
      </dgm:t>
    </dgm:pt>
    <dgm:pt modelId="{EC5212D5-AE07-4952-860C-F93CFB46651A}" type="parTrans" cxnId="{CD216713-1EC0-46D4-A790-911CA894A827}">
      <dgm:prSet/>
      <dgm:spPr/>
      <dgm:t>
        <a:bodyPr/>
        <a:lstStyle/>
        <a:p>
          <a:endParaRPr lang="fr-FR"/>
        </a:p>
      </dgm:t>
    </dgm:pt>
    <dgm:pt modelId="{77DE87FA-CBB1-407A-8E75-FEDA4F9A288B}" type="sibTrans" cxnId="{CD216713-1EC0-46D4-A790-911CA894A827}">
      <dgm:prSet/>
      <dgm:spPr/>
      <dgm:t>
        <a:bodyPr/>
        <a:lstStyle/>
        <a:p>
          <a:endParaRPr lang="fr-FR"/>
        </a:p>
      </dgm:t>
    </dgm:pt>
    <dgm:pt modelId="{873BF7BA-0F73-471A-8C80-AF919D0CCC6D}">
      <dgm:prSet phldrT="[Texte]"/>
      <dgm:spPr/>
      <dgm:t>
        <a:bodyPr/>
        <a:lstStyle/>
        <a:p>
          <a:r>
            <a:rPr lang="fr-FR" dirty="0" smtClean="0"/>
            <a:t>Passif</a:t>
          </a:r>
          <a:endParaRPr lang="fr-FR" dirty="0"/>
        </a:p>
      </dgm:t>
    </dgm:pt>
    <dgm:pt modelId="{E8CE5710-69FA-422F-BF04-583F5BFB2D13}" type="parTrans" cxnId="{8EACC21A-4DBF-4F64-BCDD-CF7B66FFE360}">
      <dgm:prSet/>
      <dgm:spPr/>
      <dgm:t>
        <a:bodyPr/>
        <a:lstStyle/>
        <a:p>
          <a:endParaRPr lang="fr-FR"/>
        </a:p>
      </dgm:t>
    </dgm:pt>
    <dgm:pt modelId="{D635F307-F637-4FC1-959C-6C8B6C738216}" type="sibTrans" cxnId="{8EACC21A-4DBF-4F64-BCDD-CF7B66FFE360}">
      <dgm:prSet/>
      <dgm:spPr/>
      <dgm:t>
        <a:bodyPr/>
        <a:lstStyle/>
        <a:p>
          <a:endParaRPr lang="fr-FR"/>
        </a:p>
      </dgm:t>
    </dgm:pt>
    <dgm:pt modelId="{2745336F-E967-451B-86A1-2692701FE734}">
      <dgm:prSet phldrT="[Texte]"/>
      <dgm:spPr/>
      <dgm:t>
        <a:bodyPr/>
        <a:lstStyle/>
        <a:p>
          <a:r>
            <a:rPr lang="fr-FR" dirty="0" smtClean="0"/>
            <a:t>Linéaire</a:t>
          </a:r>
          <a:endParaRPr lang="fr-FR" dirty="0"/>
        </a:p>
      </dgm:t>
    </dgm:pt>
    <dgm:pt modelId="{3FBFD080-B9DC-42E6-B8B1-2927765DEC70}" type="parTrans" cxnId="{94D8488B-B1CD-4014-A665-7E3DAB37FDF6}">
      <dgm:prSet/>
      <dgm:spPr/>
      <dgm:t>
        <a:bodyPr/>
        <a:lstStyle/>
        <a:p>
          <a:endParaRPr lang="fr-FR"/>
        </a:p>
      </dgm:t>
    </dgm:pt>
    <dgm:pt modelId="{03205DA9-6C0A-495E-A721-3274D347527A}" type="sibTrans" cxnId="{94D8488B-B1CD-4014-A665-7E3DAB37FDF6}">
      <dgm:prSet/>
      <dgm:spPr/>
      <dgm:t>
        <a:bodyPr/>
        <a:lstStyle/>
        <a:p>
          <a:endParaRPr lang="fr-FR"/>
        </a:p>
      </dgm:t>
    </dgm:pt>
    <dgm:pt modelId="{53FF6FDC-E80E-4A00-9061-91776814642C}">
      <dgm:prSet phldrT="[Texte]"/>
      <dgm:spPr/>
      <dgm:t>
        <a:bodyPr/>
        <a:lstStyle/>
        <a:p>
          <a:r>
            <a:rPr lang="fr-FR" dirty="0" smtClean="0"/>
            <a:t>Non linéaire</a:t>
          </a:r>
          <a:endParaRPr lang="fr-FR" dirty="0"/>
        </a:p>
      </dgm:t>
    </dgm:pt>
    <dgm:pt modelId="{E3C9AF45-1CC9-45AF-BA26-37F1DD659F57}" type="parTrans" cxnId="{EB72EB86-446E-4D44-A572-34A73806E283}">
      <dgm:prSet/>
      <dgm:spPr/>
      <dgm:t>
        <a:bodyPr/>
        <a:lstStyle/>
        <a:p>
          <a:endParaRPr lang="fr-FR"/>
        </a:p>
      </dgm:t>
    </dgm:pt>
    <dgm:pt modelId="{5712EE53-D3D1-4F29-9E93-05FCBCAEC9AD}" type="sibTrans" cxnId="{EB72EB86-446E-4D44-A572-34A73806E283}">
      <dgm:prSet/>
      <dgm:spPr/>
      <dgm:t>
        <a:bodyPr/>
        <a:lstStyle/>
        <a:p>
          <a:endParaRPr lang="fr-FR"/>
        </a:p>
      </dgm:t>
    </dgm:pt>
    <dgm:pt modelId="{B2D7E506-0A4D-4622-8136-6FCBA58EDB4E}">
      <dgm:prSet phldrT="[Texte]"/>
      <dgm:spPr/>
      <dgm:t>
        <a:bodyPr/>
        <a:lstStyle/>
        <a:p>
          <a:r>
            <a:rPr lang="fr-FR" dirty="0" smtClean="0"/>
            <a:t>Symétrique</a:t>
          </a:r>
          <a:endParaRPr lang="fr-FR" dirty="0"/>
        </a:p>
      </dgm:t>
    </dgm:pt>
    <dgm:pt modelId="{34216810-1750-436D-98A0-F6F85511E2E5}" type="parTrans" cxnId="{27C0CA55-AC05-448B-9832-08D1CB2A15C6}">
      <dgm:prSet/>
      <dgm:spPr/>
      <dgm:t>
        <a:bodyPr/>
        <a:lstStyle/>
        <a:p>
          <a:endParaRPr lang="fr-FR"/>
        </a:p>
      </dgm:t>
    </dgm:pt>
    <dgm:pt modelId="{290C1410-E447-4A2A-972E-DEA461259439}" type="sibTrans" cxnId="{27C0CA55-AC05-448B-9832-08D1CB2A15C6}">
      <dgm:prSet/>
      <dgm:spPr/>
      <dgm:t>
        <a:bodyPr/>
        <a:lstStyle/>
        <a:p>
          <a:endParaRPr lang="fr-FR"/>
        </a:p>
      </dgm:t>
    </dgm:pt>
    <dgm:pt modelId="{5E2C01ED-B8CC-4811-9318-8F57438BAD91}">
      <dgm:prSet phldrT="[Texte]"/>
      <dgm:spPr/>
      <dgm:t>
        <a:bodyPr/>
        <a:lstStyle/>
        <a:p>
          <a:r>
            <a:rPr lang="fr-FR" dirty="0" smtClean="0"/>
            <a:t>Non symétrique</a:t>
          </a:r>
          <a:endParaRPr lang="fr-FR" dirty="0"/>
        </a:p>
      </dgm:t>
    </dgm:pt>
    <dgm:pt modelId="{3D44E8D0-47AD-4B83-8205-B0671C68E804}" type="parTrans" cxnId="{BBE7F1AF-040A-45B5-97DA-54D749F85F92}">
      <dgm:prSet/>
      <dgm:spPr/>
      <dgm:t>
        <a:bodyPr/>
        <a:lstStyle/>
        <a:p>
          <a:endParaRPr lang="fr-FR"/>
        </a:p>
      </dgm:t>
    </dgm:pt>
    <dgm:pt modelId="{9D92BA46-F265-430A-A3E0-ACAB7F2E46F0}" type="sibTrans" cxnId="{BBE7F1AF-040A-45B5-97DA-54D749F85F92}">
      <dgm:prSet/>
      <dgm:spPr/>
      <dgm:t>
        <a:bodyPr/>
        <a:lstStyle/>
        <a:p>
          <a:endParaRPr lang="fr-FR"/>
        </a:p>
      </dgm:t>
    </dgm:pt>
    <dgm:pt modelId="{E253F8A2-0D5F-4D43-B4D5-CABCB1211973}" type="pres">
      <dgm:prSet presAssocID="{34E51C1C-EC46-4E9B-99E7-383225D475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7FFBB5A-E5FB-4723-8F25-3530CE2D2E07}" type="pres">
      <dgm:prSet presAssocID="{F9EA45AE-CB84-443D-AA4D-869D2E9E9D89}" presName="hierRoot1" presStyleCnt="0">
        <dgm:presLayoutVars>
          <dgm:hierBranch val="init"/>
        </dgm:presLayoutVars>
      </dgm:prSet>
      <dgm:spPr/>
    </dgm:pt>
    <dgm:pt modelId="{0FA92DD0-FF1E-4C4A-A0B3-B6743FC36B26}" type="pres">
      <dgm:prSet presAssocID="{F9EA45AE-CB84-443D-AA4D-869D2E9E9D89}" presName="rootComposite1" presStyleCnt="0"/>
      <dgm:spPr/>
    </dgm:pt>
    <dgm:pt modelId="{5DA46F99-935E-4E18-9B66-B4708251C712}" type="pres">
      <dgm:prSet presAssocID="{F9EA45AE-CB84-443D-AA4D-869D2E9E9D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57BE3A-16C8-42FB-93E5-1FBA8F2EB829}" type="pres">
      <dgm:prSet presAssocID="{F9EA45AE-CB84-443D-AA4D-869D2E9E9D8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316F81DB-F76C-41B7-A52E-F4FEAFAE283E}" type="pres">
      <dgm:prSet presAssocID="{F9EA45AE-CB84-443D-AA4D-869D2E9E9D89}" presName="hierChild2" presStyleCnt="0"/>
      <dgm:spPr/>
    </dgm:pt>
    <dgm:pt modelId="{95BB7E70-C258-4EFC-AEC5-972D243B490B}" type="pres">
      <dgm:prSet presAssocID="{EC5212D5-AE07-4952-860C-F93CFB46651A}" presName="Name37" presStyleLbl="parChTrans1D2" presStyleIdx="0" presStyleCnt="2"/>
      <dgm:spPr/>
      <dgm:t>
        <a:bodyPr/>
        <a:lstStyle/>
        <a:p>
          <a:endParaRPr lang="fr-FR"/>
        </a:p>
      </dgm:t>
    </dgm:pt>
    <dgm:pt modelId="{1D1E9C8C-44B7-4EF8-900F-A6DD579F66C7}" type="pres">
      <dgm:prSet presAssocID="{ACD9CEEB-95DB-490E-8CA8-1FADE1ADB64B}" presName="hierRoot2" presStyleCnt="0">
        <dgm:presLayoutVars>
          <dgm:hierBranch val="init"/>
        </dgm:presLayoutVars>
      </dgm:prSet>
      <dgm:spPr/>
    </dgm:pt>
    <dgm:pt modelId="{CDFC37B1-43E4-4659-ABB6-9CE1045E54C7}" type="pres">
      <dgm:prSet presAssocID="{ACD9CEEB-95DB-490E-8CA8-1FADE1ADB64B}" presName="rootComposite" presStyleCnt="0"/>
      <dgm:spPr/>
    </dgm:pt>
    <dgm:pt modelId="{B65F0EF3-7BC9-4628-99EA-8D417FEDF64B}" type="pres">
      <dgm:prSet presAssocID="{ACD9CEEB-95DB-490E-8CA8-1FADE1ADB64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66939D-3E52-4588-BBDF-C2DE270A9445}" type="pres">
      <dgm:prSet presAssocID="{ACD9CEEB-95DB-490E-8CA8-1FADE1ADB64B}" presName="rootConnector" presStyleLbl="node2" presStyleIdx="0" presStyleCnt="2"/>
      <dgm:spPr/>
      <dgm:t>
        <a:bodyPr/>
        <a:lstStyle/>
        <a:p>
          <a:endParaRPr lang="fr-FR"/>
        </a:p>
      </dgm:t>
    </dgm:pt>
    <dgm:pt modelId="{02E29FF1-E7BF-4F38-8986-7EAD9E5E38CE}" type="pres">
      <dgm:prSet presAssocID="{ACD9CEEB-95DB-490E-8CA8-1FADE1ADB64B}" presName="hierChild4" presStyleCnt="0"/>
      <dgm:spPr/>
    </dgm:pt>
    <dgm:pt modelId="{4D779892-A362-4972-8BDB-1E3FA89702CC}" type="pres">
      <dgm:prSet presAssocID="{ACD9CEEB-95DB-490E-8CA8-1FADE1ADB64B}" presName="hierChild5" presStyleCnt="0"/>
      <dgm:spPr/>
    </dgm:pt>
    <dgm:pt modelId="{C2A9F661-3B42-40D5-990F-06B03192FB29}" type="pres">
      <dgm:prSet presAssocID="{E8CE5710-69FA-422F-BF04-583F5BFB2D13}" presName="Name37" presStyleLbl="parChTrans1D2" presStyleIdx="1" presStyleCnt="2"/>
      <dgm:spPr/>
      <dgm:t>
        <a:bodyPr/>
        <a:lstStyle/>
        <a:p>
          <a:endParaRPr lang="fr-FR"/>
        </a:p>
      </dgm:t>
    </dgm:pt>
    <dgm:pt modelId="{BDFA095F-7AEA-485E-80A7-0A87E80340CA}" type="pres">
      <dgm:prSet presAssocID="{873BF7BA-0F73-471A-8C80-AF919D0CCC6D}" presName="hierRoot2" presStyleCnt="0">
        <dgm:presLayoutVars>
          <dgm:hierBranch val="init"/>
        </dgm:presLayoutVars>
      </dgm:prSet>
      <dgm:spPr/>
    </dgm:pt>
    <dgm:pt modelId="{448B52FE-FCD2-4CF1-A233-775AC91D6241}" type="pres">
      <dgm:prSet presAssocID="{873BF7BA-0F73-471A-8C80-AF919D0CCC6D}" presName="rootComposite" presStyleCnt="0"/>
      <dgm:spPr/>
    </dgm:pt>
    <dgm:pt modelId="{C2D0266F-B3D6-428A-AE13-C688B0428A2F}" type="pres">
      <dgm:prSet presAssocID="{873BF7BA-0F73-471A-8C80-AF919D0CCC6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658F43A-4396-41A4-80A1-28B7F850C80E}" type="pres">
      <dgm:prSet presAssocID="{873BF7BA-0F73-471A-8C80-AF919D0CCC6D}" presName="rootConnector" presStyleLbl="node2" presStyleIdx="1" presStyleCnt="2"/>
      <dgm:spPr/>
      <dgm:t>
        <a:bodyPr/>
        <a:lstStyle/>
        <a:p>
          <a:endParaRPr lang="fr-FR"/>
        </a:p>
      </dgm:t>
    </dgm:pt>
    <dgm:pt modelId="{71BB614A-C3E1-44A9-879D-436757A71215}" type="pres">
      <dgm:prSet presAssocID="{873BF7BA-0F73-471A-8C80-AF919D0CCC6D}" presName="hierChild4" presStyleCnt="0"/>
      <dgm:spPr/>
    </dgm:pt>
    <dgm:pt modelId="{435E7E66-50AD-4371-A776-C8AAA40F0424}" type="pres">
      <dgm:prSet presAssocID="{3FBFD080-B9DC-42E6-B8B1-2927765DEC70}" presName="Name37" presStyleLbl="parChTrans1D3" presStyleIdx="0" presStyleCnt="2"/>
      <dgm:spPr/>
      <dgm:t>
        <a:bodyPr/>
        <a:lstStyle/>
        <a:p>
          <a:endParaRPr lang="fr-FR"/>
        </a:p>
      </dgm:t>
    </dgm:pt>
    <dgm:pt modelId="{B5F366D1-A75B-4458-A31E-1CE72227328F}" type="pres">
      <dgm:prSet presAssocID="{2745336F-E967-451B-86A1-2692701FE734}" presName="hierRoot2" presStyleCnt="0">
        <dgm:presLayoutVars>
          <dgm:hierBranch val="init"/>
        </dgm:presLayoutVars>
      </dgm:prSet>
      <dgm:spPr/>
    </dgm:pt>
    <dgm:pt modelId="{BFB354E5-BEBB-4D70-BFF3-2AC83616F27A}" type="pres">
      <dgm:prSet presAssocID="{2745336F-E967-451B-86A1-2692701FE734}" presName="rootComposite" presStyleCnt="0"/>
      <dgm:spPr/>
    </dgm:pt>
    <dgm:pt modelId="{85325E8B-7EF5-4CB7-8BB0-D0833C7A6CAE}" type="pres">
      <dgm:prSet presAssocID="{2745336F-E967-451B-86A1-2692701FE734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18EF2B-D50C-4E07-9F9F-E62025ADAF12}" type="pres">
      <dgm:prSet presAssocID="{2745336F-E967-451B-86A1-2692701FE734}" presName="rootConnector" presStyleLbl="node3" presStyleIdx="0" presStyleCnt="2"/>
      <dgm:spPr/>
      <dgm:t>
        <a:bodyPr/>
        <a:lstStyle/>
        <a:p>
          <a:endParaRPr lang="fr-FR"/>
        </a:p>
      </dgm:t>
    </dgm:pt>
    <dgm:pt modelId="{53C99F91-6139-4DDE-BAB0-7AD123BD85C3}" type="pres">
      <dgm:prSet presAssocID="{2745336F-E967-451B-86A1-2692701FE734}" presName="hierChild4" presStyleCnt="0"/>
      <dgm:spPr/>
    </dgm:pt>
    <dgm:pt modelId="{64F9280F-BABF-4E32-83E2-520F6503A884}" type="pres">
      <dgm:prSet presAssocID="{2745336F-E967-451B-86A1-2692701FE734}" presName="hierChild5" presStyleCnt="0"/>
      <dgm:spPr/>
    </dgm:pt>
    <dgm:pt modelId="{D471F170-ADF5-40B2-88FD-18B071BE26E3}" type="pres">
      <dgm:prSet presAssocID="{E3C9AF45-1CC9-45AF-BA26-37F1DD659F57}" presName="Name37" presStyleLbl="parChTrans1D3" presStyleIdx="1" presStyleCnt="2"/>
      <dgm:spPr/>
      <dgm:t>
        <a:bodyPr/>
        <a:lstStyle/>
        <a:p>
          <a:endParaRPr lang="fr-FR"/>
        </a:p>
      </dgm:t>
    </dgm:pt>
    <dgm:pt modelId="{35988A44-9228-4897-BA45-30671F3A1423}" type="pres">
      <dgm:prSet presAssocID="{53FF6FDC-E80E-4A00-9061-91776814642C}" presName="hierRoot2" presStyleCnt="0">
        <dgm:presLayoutVars>
          <dgm:hierBranch val="init"/>
        </dgm:presLayoutVars>
      </dgm:prSet>
      <dgm:spPr/>
    </dgm:pt>
    <dgm:pt modelId="{E3CC36B7-D95A-413D-A6E9-FA07E923741C}" type="pres">
      <dgm:prSet presAssocID="{53FF6FDC-E80E-4A00-9061-91776814642C}" presName="rootComposite" presStyleCnt="0"/>
      <dgm:spPr/>
    </dgm:pt>
    <dgm:pt modelId="{F78C9770-2997-410E-B92A-21E6C50BB55E}" type="pres">
      <dgm:prSet presAssocID="{53FF6FDC-E80E-4A00-9061-91776814642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916A81D-FD0B-43C2-92CE-7FB89336D43B}" type="pres">
      <dgm:prSet presAssocID="{53FF6FDC-E80E-4A00-9061-91776814642C}" presName="rootConnector" presStyleLbl="node3" presStyleIdx="1" presStyleCnt="2"/>
      <dgm:spPr/>
      <dgm:t>
        <a:bodyPr/>
        <a:lstStyle/>
        <a:p>
          <a:endParaRPr lang="fr-FR"/>
        </a:p>
      </dgm:t>
    </dgm:pt>
    <dgm:pt modelId="{11B4172D-D820-4C8A-B534-2EC21C218577}" type="pres">
      <dgm:prSet presAssocID="{53FF6FDC-E80E-4A00-9061-91776814642C}" presName="hierChild4" presStyleCnt="0"/>
      <dgm:spPr/>
    </dgm:pt>
    <dgm:pt modelId="{CA787C5A-35E9-4393-9653-7CCE3AAB4827}" type="pres">
      <dgm:prSet presAssocID="{34216810-1750-436D-98A0-F6F85511E2E5}" presName="Name37" presStyleLbl="parChTrans1D4" presStyleIdx="0" presStyleCnt="2"/>
      <dgm:spPr/>
      <dgm:t>
        <a:bodyPr/>
        <a:lstStyle/>
        <a:p>
          <a:endParaRPr lang="fr-FR"/>
        </a:p>
      </dgm:t>
    </dgm:pt>
    <dgm:pt modelId="{E5E908CA-5799-4837-981A-444229FA56DD}" type="pres">
      <dgm:prSet presAssocID="{B2D7E506-0A4D-4622-8136-6FCBA58EDB4E}" presName="hierRoot2" presStyleCnt="0">
        <dgm:presLayoutVars>
          <dgm:hierBranch val="init"/>
        </dgm:presLayoutVars>
      </dgm:prSet>
      <dgm:spPr/>
    </dgm:pt>
    <dgm:pt modelId="{B07347E3-2E8D-495F-970E-84AEDF0DA886}" type="pres">
      <dgm:prSet presAssocID="{B2D7E506-0A4D-4622-8136-6FCBA58EDB4E}" presName="rootComposite" presStyleCnt="0"/>
      <dgm:spPr/>
    </dgm:pt>
    <dgm:pt modelId="{52D350B6-892C-4750-90A2-CFA051055E28}" type="pres">
      <dgm:prSet presAssocID="{B2D7E506-0A4D-4622-8136-6FCBA58EDB4E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E0EEE3-EDE9-4C7E-994E-C8A594BB416A}" type="pres">
      <dgm:prSet presAssocID="{B2D7E506-0A4D-4622-8136-6FCBA58EDB4E}" presName="rootConnector" presStyleLbl="node4" presStyleIdx="0" presStyleCnt="2"/>
      <dgm:spPr/>
      <dgm:t>
        <a:bodyPr/>
        <a:lstStyle/>
        <a:p>
          <a:endParaRPr lang="fr-FR"/>
        </a:p>
      </dgm:t>
    </dgm:pt>
    <dgm:pt modelId="{D8DC498A-2F62-4C80-815C-B5C52A390AE4}" type="pres">
      <dgm:prSet presAssocID="{B2D7E506-0A4D-4622-8136-6FCBA58EDB4E}" presName="hierChild4" presStyleCnt="0"/>
      <dgm:spPr/>
    </dgm:pt>
    <dgm:pt modelId="{8F612E6B-3EF8-4E17-BEA0-4C75B67DE551}" type="pres">
      <dgm:prSet presAssocID="{B2D7E506-0A4D-4622-8136-6FCBA58EDB4E}" presName="hierChild5" presStyleCnt="0"/>
      <dgm:spPr/>
    </dgm:pt>
    <dgm:pt modelId="{857B0D52-AF91-4C92-A9A0-9CF1550E6586}" type="pres">
      <dgm:prSet presAssocID="{3D44E8D0-47AD-4B83-8205-B0671C68E804}" presName="Name37" presStyleLbl="parChTrans1D4" presStyleIdx="1" presStyleCnt="2"/>
      <dgm:spPr/>
      <dgm:t>
        <a:bodyPr/>
        <a:lstStyle/>
        <a:p>
          <a:endParaRPr lang="fr-FR"/>
        </a:p>
      </dgm:t>
    </dgm:pt>
    <dgm:pt modelId="{D3ABC35B-E252-4D2E-A9F8-028D30A4A96E}" type="pres">
      <dgm:prSet presAssocID="{5E2C01ED-B8CC-4811-9318-8F57438BAD91}" presName="hierRoot2" presStyleCnt="0">
        <dgm:presLayoutVars>
          <dgm:hierBranch val="init"/>
        </dgm:presLayoutVars>
      </dgm:prSet>
      <dgm:spPr/>
    </dgm:pt>
    <dgm:pt modelId="{6A4CF884-DC8D-4CC0-A9AE-58219F6EC27B}" type="pres">
      <dgm:prSet presAssocID="{5E2C01ED-B8CC-4811-9318-8F57438BAD91}" presName="rootComposite" presStyleCnt="0"/>
      <dgm:spPr/>
    </dgm:pt>
    <dgm:pt modelId="{F720FADF-163C-4D47-8231-E8938BCB7C56}" type="pres">
      <dgm:prSet presAssocID="{5E2C01ED-B8CC-4811-9318-8F57438BAD91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585C8A-5FF1-4304-8BA3-EF2580744EC3}" type="pres">
      <dgm:prSet presAssocID="{5E2C01ED-B8CC-4811-9318-8F57438BAD91}" presName="rootConnector" presStyleLbl="node4" presStyleIdx="1" presStyleCnt="2"/>
      <dgm:spPr/>
      <dgm:t>
        <a:bodyPr/>
        <a:lstStyle/>
        <a:p>
          <a:endParaRPr lang="fr-FR"/>
        </a:p>
      </dgm:t>
    </dgm:pt>
    <dgm:pt modelId="{6C284B75-0010-4975-B23E-E9D68FFD4F11}" type="pres">
      <dgm:prSet presAssocID="{5E2C01ED-B8CC-4811-9318-8F57438BAD91}" presName="hierChild4" presStyleCnt="0"/>
      <dgm:spPr/>
    </dgm:pt>
    <dgm:pt modelId="{2A953526-F904-481E-8C9D-E351F7678B61}" type="pres">
      <dgm:prSet presAssocID="{5E2C01ED-B8CC-4811-9318-8F57438BAD91}" presName="hierChild5" presStyleCnt="0"/>
      <dgm:spPr/>
    </dgm:pt>
    <dgm:pt modelId="{682D2D83-48F9-47A7-99D4-DB9950A35497}" type="pres">
      <dgm:prSet presAssocID="{53FF6FDC-E80E-4A00-9061-91776814642C}" presName="hierChild5" presStyleCnt="0"/>
      <dgm:spPr/>
    </dgm:pt>
    <dgm:pt modelId="{BF248B33-516B-458F-A04F-796518F3477E}" type="pres">
      <dgm:prSet presAssocID="{873BF7BA-0F73-471A-8C80-AF919D0CCC6D}" presName="hierChild5" presStyleCnt="0"/>
      <dgm:spPr/>
    </dgm:pt>
    <dgm:pt modelId="{1474C843-5472-436C-9BA6-DFD2E90EB65F}" type="pres">
      <dgm:prSet presAssocID="{F9EA45AE-CB84-443D-AA4D-869D2E9E9D89}" presName="hierChild3" presStyleCnt="0"/>
      <dgm:spPr/>
    </dgm:pt>
  </dgm:ptLst>
  <dgm:cxnLst>
    <dgm:cxn modelId="{812BB432-1743-42D0-9AAF-6EA390EB26C3}" type="presOf" srcId="{ACD9CEEB-95DB-490E-8CA8-1FADE1ADB64B}" destId="{3166939D-3E52-4588-BBDF-C2DE270A9445}" srcOrd="1" destOrd="0" presId="urn:microsoft.com/office/officeart/2005/8/layout/orgChart1"/>
    <dgm:cxn modelId="{9EFCB8A1-309B-4B81-85A0-EEEDBF1DE2C3}" type="presOf" srcId="{F9EA45AE-CB84-443D-AA4D-869D2E9E9D89}" destId="{5DA46F99-935E-4E18-9B66-B4708251C712}" srcOrd="0" destOrd="0" presId="urn:microsoft.com/office/officeart/2005/8/layout/orgChart1"/>
    <dgm:cxn modelId="{0875DB71-DDA2-4926-9343-D7C96C4C04C3}" type="presOf" srcId="{873BF7BA-0F73-471A-8C80-AF919D0CCC6D}" destId="{C2D0266F-B3D6-428A-AE13-C688B0428A2F}" srcOrd="0" destOrd="0" presId="urn:microsoft.com/office/officeart/2005/8/layout/orgChart1"/>
    <dgm:cxn modelId="{6EC25DE6-4747-40DD-829E-30A5DB1DA4CA}" type="presOf" srcId="{5E2C01ED-B8CC-4811-9318-8F57438BAD91}" destId="{F720FADF-163C-4D47-8231-E8938BCB7C56}" srcOrd="0" destOrd="0" presId="urn:microsoft.com/office/officeart/2005/8/layout/orgChart1"/>
    <dgm:cxn modelId="{F1513FDA-C5FD-49E7-B759-38B7EB044B4B}" type="presOf" srcId="{34E51C1C-EC46-4E9B-99E7-383225D475E5}" destId="{E253F8A2-0D5F-4D43-B4D5-CABCB1211973}" srcOrd="0" destOrd="0" presId="urn:microsoft.com/office/officeart/2005/8/layout/orgChart1"/>
    <dgm:cxn modelId="{85DB7372-B836-4FA6-A600-6D3FC0536482}" type="presOf" srcId="{EC5212D5-AE07-4952-860C-F93CFB46651A}" destId="{95BB7E70-C258-4EFC-AEC5-972D243B490B}" srcOrd="0" destOrd="0" presId="urn:microsoft.com/office/officeart/2005/8/layout/orgChart1"/>
    <dgm:cxn modelId="{F60FD085-A64D-41FB-8386-1089B9F2A9B5}" type="presOf" srcId="{B2D7E506-0A4D-4622-8136-6FCBA58EDB4E}" destId="{52D350B6-892C-4750-90A2-CFA051055E28}" srcOrd="0" destOrd="0" presId="urn:microsoft.com/office/officeart/2005/8/layout/orgChart1"/>
    <dgm:cxn modelId="{8EACC21A-4DBF-4F64-BCDD-CF7B66FFE360}" srcId="{F9EA45AE-CB84-443D-AA4D-869D2E9E9D89}" destId="{873BF7BA-0F73-471A-8C80-AF919D0CCC6D}" srcOrd="1" destOrd="0" parTransId="{E8CE5710-69FA-422F-BF04-583F5BFB2D13}" sibTransId="{D635F307-F637-4FC1-959C-6C8B6C738216}"/>
    <dgm:cxn modelId="{F44FF533-D8B3-431C-A1C2-80D3036B73AA}" type="presOf" srcId="{E8CE5710-69FA-422F-BF04-583F5BFB2D13}" destId="{C2A9F661-3B42-40D5-990F-06B03192FB29}" srcOrd="0" destOrd="0" presId="urn:microsoft.com/office/officeart/2005/8/layout/orgChart1"/>
    <dgm:cxn modelId="{BBE7F1AF-040A-45B5-97DA-54D749F85F92}" srcId="{53FF6FDC-E80E-4A00-9061-91776814642C}" destId="{5E2C01ED-B8CC-4811-9318-8F57438BAD91}" srcOrd="1" destOrd="0" parTransId="{3D44E8D0-47AD-4B83-8205-B0671C68E804}" sibTransId="{9D92BA46-F265-430A-A3E0-ACAB7F2E46F0}"/>
    <dgm:cxn modelId="{94D8488B-B1CD-4014-A665-7E3DAB37FDF6}" srcId="{873BF7BA-0F73-471A-8C80-AF919D0CCC6D}" destId="{2745336F-E967-451B-86A1-2692701FE734}" srcOrd="0" destOrd="0" parTransId="{3FBFD080-B9DC-42E6-B8B1-2927765DEC70}" sibTransId="{03205DA9-6C0A-495E-A721-3274D347527A}"/>
    <dgm:cxn modelId="{343891CA-2648-4B00-8F16-40D094F8C807}" type="presOf" srcId="{2745336F-E967-451B-86A1-2692701FE734}" destId="{85325E8B-7EF5-4CB7-8BB0-D0833C7A6CAE}" srcOrd="0" destOrd="0" presId="urn:microsoft.com/office/officeart/2005/8/layout/orgChart1"/>
    <dgm:cxn modelId="{82094D92-C187-4FBB-BFFF-AB235F448732}" type="presOf" srcId="{ACD9CEEB-95DB-490E-8CA8-1FADE1ADB64B}" destId="{B65F0EF3-7BC9-4628-99EA-8D417FEDF64B}" srcOrd="0" destOrd="0" presId="urn:microsoft.com/office/officeart/2005/8/layout/orgChart1"/>
    <dgm:cxn modelId="{27C0CA55-AC05-448B-9832-08D1CB2A15C6}" srcId="{53FF6FDC-E80E-4A00-9061-91776814642C}" destId="{B2D7E506-0A4D-4622-8136-6FCBA58EDB4E}" srcOrd="0" destOrd="0" parTransId="{34216810-1750-436D-98A0-F6F85511E2E5}" sibTransId="{290C1410-E447-4A2A-972E-DEA461259439}"/>
    <dgm:cxn modelId="{CBC6C8EF-8814-4751-8EBC-A0E920DADDDE}" type="presOf" srcId="{F9EA45AE-CB84-443D-AA4D-869D2E9E9D89}" destId="{D957BE3A-16C8-42FB-93E5-1FBA8F2EB829}" srcOrd="1" destOrd="0" presId="urn:microsoft.com/office/officeart/2005/8/layout/orgChart1"/>
    <dgm:cxn modelId="{9A7A8402-D842-4BFB-A460-D7C1BA35085A}" type="presOf" srcId="{E3C9AF45-1CC9-45AF-BA26-37F1DD659F57}" destId="{D471F170-ADF5-40B2-88FD-18B071BE26E3}" srcOrd="0" destOrd="0" presId="urn:microsoft.com/office/officeart/2005/8/layout/orgChart1"/>
    <dgm:cxn modelId="{C82ECA3D-2226-4D2A-AFAA-4A815CF32318}" srcId="{34E51C1C-EC46-4E9B-99E7-383225D475E5}" destId="{F9EA45AE-CB84-443D-AA4D-869D2E9E9D89}" srcOrd="0" destOrd="0" parTransId="{3163B288-7148-4759-AA52-06031C84B958}" sibTransId="{AAC72D2D-241D-4198-A9D0-0A914025B8CB}"/>
    <dgm:cxn modelId="{A0E023DE-D969-48E4-AA87-8CC6E29B2077}" type="presOf" srcId="{3FBFD080-B9DC-42E6-B8B1-2927765DEC70}" destId="{435E7E66-50AD-4371-A776-C8AAA40F0424}" srcOrd="0" destOrd="0" presId="urn:microsoft.com/office/officeart/2005/8/layout/orgChart1"/>
    <dgm:cxn modelId="{B04CA315-C598-498C-AC2A-319FE81D4EF3}" type="presOf" srcId="{3D44E8D0-47AD-4B83-8205-B0671C68E804}" destId="{857B0D52-AF91-4C92-A9A0-9CF1550E6586}" srcOrd="0" destOrd="0" presId="urn:microsoft.com/office/officeart/2005/8/layout/orgChart1"/>
    <dgm:cxn modelId="{FE4BE624-FC17-4EF4-A9CC-3316EFBCE6DB}" type="presOf" srcId="{34216810-1750-436D-98A0-F6F85511E2E5}" destId="{CA787C5A-35E9-4393-9653-7CCE3AAB4827}" srcOrd="0" destOrd="0" presId="urn:microsoft.com/office/officeart/2005/8/layout/orgChart1"/>
    <dgm:cxn modelId="{EB72EB86-446E-4D44-A572-34A73806E283}" srcId="{873BF7BA-0F73-471A-8C80-AF919D0CCC6D}" destId="{53FF6FDC-E80E-4A00-9061-91776814642C}" srcOrd="1" destOrd="0" parTransId="{E3C9AF45-1CC9-45AF-BA26-37F1DD659F57}" sibTransId="{5712EE53-D3D1-4F29-9E93-05FCBCAEC9AD}"/>
    <dgm:cxn modelId="{E82CE062-BFE0-4446-94D6-6E4D1CE895D6}" type="presOf" srcId="{B2D7E506-0A4D-4622-8136-6FCBA58EDB4E}" destId="{1CE0EEE3-EDE9-4C7E-994E-C8A594BB416A}" srcOrd="1" destOrd="0" presId="urn:microsoft.com/office/officeart/2005/8/layout/orgChart1"/>
    <dgm:cxn modelId="{0276B890-44CA-43EE-A301-1BA1497D65B9}" type="presOf" srcId="{53FF6FDC-E80E-4A00-9061-91776814642C}" destId="{F78C9770-2997-410E-B92A-21E6C50BB55E}" srcOrd="0" destOrd="0" presId="urn:microsoft.com/office/officeart/2005/8/layout/orgChart1"/>
    <dgm:cxn modelId="{E175ACC6-2A04-4502-B999-1BE0279E6DAF}" type="presOf" srcId="{873BF7BA-0F73-471A-8C80-AF919D0CCC6D}" destId="{4658F43A-4396-41A4-80A1-28B7F850C80E}" srcOrd="1" destOrd="0" presId="urn:microsoft.com/office/officeart/2005/8/layout/orgChart1"/>
    <dgm:cxn modelId="{1724C9D2-8656-4C4A-8E5A-98B75075118C}" type="presOf" srcId="{5E2C01ED-B8CC-4811-9318-8F57438BAD91}" destId="{61585C8A-5FF1-4304-8BA3-EF2580744EC3}" srcOrd="1" destOrd="0" presId="urn:microsoft.com/office/officeart/2005/8/layout/orgChart1"/>
    <dgm:cxn modelId="{F8416EE5-9019-41E8-A6E1-172BA877C0E2}" type="presOf" srcId="{53FF6FDC-E80E-4A00-9061-91776814642C}" destId="{9916A81D-FD0B-43C2-92CE-7FB89336D43B}" srcOrd="1" destOrd="0" presId="urn:microsoft.com/office/officeart/2005/8/layout/orgChart1"/>
    <dgm:cxn modelId="{234C09DA-2E3B-42DB-A222-CC83070C455C}" type="presOf" srcId="{2745336F-E967-451B-86A1-2692701FE734}" destId="{5F18EF2B-D50C-4E07-9F9F-E62025ADAF12}" srcOrd="1" destOrd="0" presId="urn:microsoft.com/office/officeart/2005/8/layout/orgChart1"/>
    <dgm:cxn modelId="{CD216713-1EC0-46D4-A790-911CA894A827}" srcId="{F9EA45AE-CB84-443D-AA4D-869D2E9E9D89}" destId="{ACD9CEEB-95DB-490E-8CA8-1FADE1ADB64B}" srcOrd="0" destOrd="0" parTransId="{EC5212D5-AE07-4952-860C-F93CFB46651A}" sibTransId="{77DE87FA-CBB1-407A-8E75-FEDA4F9A288B}"/>
    <dgm:cxn modelId="{0AD8903F-B55B-495F-AA45-081241521440}" type="presParOf" srcId="{E253F8A2-0D5F-4D43-B4D5-CABCB1211973}" destId="{97FFBB5A-E5FB-4723-8F25-3530CE2D2E07}" srcOrd="0" destOrd="0" presId="urn:microsoft.com/office/officeart/2005/8/layout/orgChart1"/>
    <dgm:cxn modelId="{4D14C71E-D917-4F83-8BC8-D472BAEA9A16}" type="presParOf" srcId="{97FFBB5A-E5FB-4723-8F25-3530CE2D2E07}" destId="{0FA92DD0-FF1E-4C4A-A0B3-B6743FC36B26}" srcOrd="0" destOrd="0" presId="urn:microsoft.com/office/officeart/2005/8/layout/orgChart1"/>
    <dgm:cxn modelId="{C9A0E60A-8682-4356-B2F8-9F518CCF80FE}" type="presParOf" srcId="{0FA92DD0-FF1E-4C4A-A0B3-B6743FC36B26}" destId="{5DA46F99-935E-4E18-9B66-B4708251C712}" srcOrd="0" destOrd="0" presId="urn:microsoft.com/office/officeart/2005/8/layout/orgChart1"/>
    <dgm:cxn modelId="{7C467DE5-5C8F-4B7C-98CC-7F1254961ADC}" type="presParOf" srcId="{0FA92DD0-FF1E-4C4A-A0B3-B6743FC36B26}" destId="{D957BE3A-16C8-42FB-93E5-1FBA8F2EB829}" srcOrd="1" destOrd="0" presId="urn:microsoft.com/office/officeart/2005/8/layout/orgChart1"/>
    <dgm:cxn modelId="{C8683D3D-387C-4D0B-901F-DAD5195CC0E6}" type="presParOf" srcId="{97FFBB5A-E5FB-4723-8F25-3530CE2D2E07}" destId="{316F81DB-F76C-41B7-A52E-F4FEAFAE283E}" srcOrd="1" destOrd="0" presId="urn:microsoft.com/office/officeart/2005/8/layout/orgChart1"/>
    <dgm:cxn modelId="{F4773B01-9FC8-417C-8A25-F5A9CD322508}" type="presParOf" srcId="{316F81DB-F76C-41B7-A52E-F4FEAFAE283E}" destId="{95BB7E70-C258-4EFC-AEC5-972D243B490B}" srcOrd="0" destOrd="0" presId="urn:microsoft.com/office/officeart/2005/8/layout/orgChart1"/>
    <dgm:cxn modelId="{D7601A4D-1769-40A0-A677-EEBF217C7DB5}" type="presParOf" srcId="{316F81DB-F76C-41B7-A52E-F4FEAFAE283E}" destId="{1D1E9C8C-44B7-4EF8-900F-A6DD579F66C7}" srcOrd="1" destOrd="0" presId="urn:microsoft.com/office/officeart/2005/8/layout/orgChart1"/>
    <dgm:cxn modelId="{DE95E6C9-3826-4900-AB6A-D1ADD0F1E59E}" type="presParOf" srcId="{1D1E9C8C-44B7-4EF8-900F-A6DD579F66C7}" destId="{CDFC37B1-43E4-4659-ABB6-9CE1045E54C7}" srcOrd="0" destOrd="0" presId="urn:microsoft.com/office/officeart/2005/8/layout/orgChart1"/>
    <dgm:cxn modelId="{59B45785-3452-472F-BA2C-A27FED70E058}" type="presParOf" srcId="{CDFC37B1-43E4-4659-ABB6-9CE1045E54C7}" destId="{B65F0EF3-7BC9-4628-99EA-8D417FEDF64B}" srcOrd="0" destOrd="0" presId="urn:microsoft.com/office/officeart/2005/8/layout/orgChart1"/>
    <dgm:cxn modelId="{310E6CB2-40E3-4BFF-B1CE-BCE0A804CE76}" type="presParOf" srcId="{CDFC37B1-43E4-4659-ABB6-9CE1045E54C7}" destId="{3166939D-3E52-4588-BBDF-C2DE270A9445}" srcOrd="1" destOrd="0" presId="urn:microsoft.com/office/officeart/2005/8/layout/orgChart1"/>
    <dgm:cxn modelId="{012818A6-E1BA-4401-8B21-0B722B78A366}" type="presParOf" srcId="{1D1E9C8C-44B7-4EF8-900F-A6DD579F66C7}" destId="{02E29FF1-E7BF-4F38-8986-7EAD9E5E38CE}" srcOrd="1" destOrd="0" presId="urn:microsoft.com/office/officeart/2005/8/layout/orgChart1"/>
    <dgm:cxn modelId="{D6E3E66E-9D77-4C3C-A40B-46A92E3B75FB}" type="presParOf" srcId="{1D1E9C8C-44B7-4EF8-900F-A6DD579F66C7}" destId="{4D779892-A362-4972-8BDB-1E3FA89702CC}" srcOrd="2" destOrd="0" presId="urn:microsoft.com/office/officeart/2005/8/layout/orgChart1"/>
    <dgm:cxn modelId="{277101F6-CC5C-4949-B805-9DA97EAB97FB}" type="presParOf" srcId="{316F81DB-F76C-41B7-A52E-F4FEAFAE283E}" destId="{C2A9F661-3B42-40D5-990F-06B03192FB29}" srcOrd="2" destOrd="0" presId="urn:microsoft.com/office/officeart/2005/8/layout/orgChart1"/>
    <dgm:cxn modelId="{65489B7B-7725-44A6-94C9-70F46962E0E8}" type="presParOf" srcId="{316F81DB-F76C-41B7-A52E-F4FEAFAE283E}" destId="{BDFA095F-7AEA-485E-80A7-0A87E80340CA}" srcOrd="3" destOrd="0" presId="urn:microsoft.com/office/officeart/2005/8/layout/orgChart1"/>
    <dgm:cxn modelId="{EE987A65-5232-4885-B2AA-F1627EC98160}" type="presParOf" srcId="{BDFA095F-7AEA-485E-80A7-0A87E80340CA}" destId="{448B52FE-FCD2-4CF1-A233-775AC91D6241}" srcOrd="0" destOrd="0" presId="urn:microsoft.com/office/officeart/2005/8/layout/orgChart1"/>
    <dgm:cxn modelId="{D097963C-A49C-4BB7-80D1-94A5AFF8C7B3}" type="presParOf" srcId="{448B52FE-FCD2-4CF1-A233-775AC91D6241}" destId="{C2D0266F-B3D6-428A-AE13-C688B0428A2F}" srcOrd="0" destOrd="0" presId="urn:microsoft.com/office/officeart/2005/8/layout/orgChart1"/>
    <dgm:cxn modelId="{FF12FDB6-9FCB-43F4-B3E9-256F6E4EF724}" type="presParOf" srcId="{448B52FE-FCD2-4CF1-A233-775AC91D6241}" destId="{4658F43A-4396-41A4-80A1-28B7F850C80E}" srcOrd="1" destOrd="0" presId="urn:microsoft.com/office/officeart/2005/8/layout/orgChart1"/>
    <dgm:cxn modelId="{DD6249EF-84B7-42B5-BF9B-13937397C088}" type="presParOf" srcId="{BDFA095F-7AEA-485E-80A7-0A87E80340CA}" destId="{71BB614A-C3E1-44A9-879D-436757A71215}" srcOrd="1" destOrd="0" presId="urn:microsoft.com/office/officeart/2005/8/layout/orgChart1"/>
    <dgm:cxn modelId="{BCA218A0-44FC-4AB5-9909-D73489E93DFD}" type="presParOf" srcId="{71BB614A-C3E1-44A9-879D-436757A71215}" destId="{435E7E66-50AD-4371-A776-C8AAA40F0424}" srcOrd="0" destOrd="0" presId="urn:microsoft.com/office/officeart/2005/8/layout/orgChart1"/>
    <dgm:cxn modelId="{1FACF099-119D-443C-B5F7-54DF9BB36EA2}" type="presParOf" srcId="{71BB614A-C3E1-44A9-879D-436757A71215}" destId="{B5F366D1-A75B-4458-A31E-1CE72227328F}" srcOrd="1" destOrd="0" presId="urn:microsoft.com/office/officeart/2005/8/layout/orgChart1"/>
    <dgm:cxn modelId="{525BCBF9-ED6A-406A-B6E3-7A6E1707D7AC}" type="presParOf" srcId="{B5F366D1-A75B-4458-A31E-1CE72227328F}" destId="{BFB354E5-BEBB-4D70-BFF3-2AC83616F27A}" srcOrd="0" destOrd="0" presId="urn:microsoft.com/office/officeart/2005/8/layout/orgChart1"/>
    <dgm:cxn modelId="{5B8424E6-5FB2-4CC3-8100-B7ED3E813CAC}" type="presParOf" srcId="{BFB354E5-BEBB-4D70-BFF3-2AC83616F27A}" destId="{85325E8B-7EF5-4CB7-8BB0-D0833C7A6CAE}" srcOrd="0" destOrd="0" presId="urn:microsoft.com/office/officeart/2005/8/layout/orgChart1"/>
    <dgm:cxn modelId="{091ACEF0-4CB2-4F49-A237-085C04BBB7A6}" type="presParOf" srcId="{BFB354E5-BEBB-4D70-BFF3-2AC83616F27A}" destId="{5F18EF2B-D50C-4E07-9F9F-E62025ADAF12}" srcOrd="1" destOrd="0" presId="urn:microsoft.com/office/officeart/2005/8/layout/orgChart1"/>
    <dgm:cxn modelId="{3D745622-49BA-4C80-B610-02D863B10A11}" type="presParOf" srcId="{B5F366D1-A75B-4458-A31E-1CE72227328F}" destId="{53C99F91-6139-4DDE-BAB0-7AD123BD85C3}" srcOrd="1" destOrd="0" presId="urn:microsoft.com/office/officeart/2005/8/layout/orgChart1"/>
    <dgm:cxn modelId="{4CF78E2D-D991-4C2F-B6ED-32F4F74059D9}" type="presParOf" srcId="{B5F366D1-A75B-4458-A31E-1CE72227328F}" destId="{64F9280F-BABF-4E32-83E2-520F6503A884}" srcOrd="2" destOrd="0" presId="urn:microsoft.com/office/officeart/2005/8/layout/orgChart1"/>
    <dgm:cxn modelId="{54C4E97B-DEA1-4A54-B565-AE10ED9DF081}" type="presParOf" srcId="{71BB614A-C3E1-44A9-879D-436757A71215}" destId="{D471F170-ADF5-40B2-88FD-18B071BE26E3}" srcOrd="2" destOrd="0" presId="urn:microsoft.com/office/officeart/2005/8/layout/orgChart1"/>
    <dgm:cxn modelId="{70D6B3EF-8111-44F9-B162-3D4C6E629FB7}" type="presParOf" srcId="{71BB614A-C3E1-44A9-879D-436757A71215}" destId="{35988A44-9228-4897-BA45-30671F3A1423}" srcOrd="3" destOrd="0" presId="urn:microsoft.com/office/officeart/2005/8/layout/orgChart1"/>
    <dgm:cxn modelId="{F85F6129-D9E9-407D-B51D-71B62F88568F}" type="presParOf" srcId="{35988A44-9228-4897-BA45-30671F3A1423}" destId="{E3CC36B7-D95A-413D-A6E9-FA07E923741C}" srcOrd="0" destOrd="0" presId="urn:microsoft.com/office/officeart/2005/8/layout/orgChart1"/>
    <dgm:cxn modelId="{568224C4-8AE6-4CBC-A842-3142786BE70B}" type="presParOf" srcId="{E3CC36B7-D95A-413D-A6E9-FA07E923741C}" destId="{F78C9770-2997-410E-B92A-21E6C50BB55E}" srcOrd="0" destOrd="0" presId="urn:microsoft.com/office/officeart/2005/8/layout/orgChart1"/>
    <dgm:cxn modelId="{DD1DF9BF-CF0A-48E5-AED5-D61CD9AFB494}" type="presParOf" srcId="{E3CC36B7-D95A-413D-A6E9-FA07E923741C}" destId="{9916A81D-FD0B-43C2-92CE-7FB89336D43B}" srcOrd="1" destOrd="0" presId="urn:microsoft.com/office/officeart/2005/8/layout/orgChart1"/>
    <dgm:cxn modelId="{41CADFB9-10A8-4877-85D7-DDFD8C74A23A}" type="presParOf" srcId="{35988A44-9228-4897-BA45-30671F3A1423}" destId="{11B4172D-D820-4C8A-B534-2EC21C218577}" srcOrd="1" destOrd="0" presId="urn:microsoft.com/office/officeart/2005/8/layout/orgChart1"/>
    <dgm:cxn modelId="{489513A3-3935-4859-B3BD-ECC79BBEC4B2}" type="presParOf" srcId="{11B4172D-D820-4C8A-B534-2EC21C218577}" destId="{CA787C5A-35E9-4393-9653-7CCE3AAB4827}" srcOrd="0" destOrd="0" presId="urn:microsoft.com/office/officeart/2005/8/layout/orgChart1"/>
    <dgm:cxn modelId="{065C99CE-A861-47DB-994E-8C09DA042080}" type="presParOf" srcId="{11B4172D-D820-4C8A-B534-2EC21C218577}" destId="{E5E908CA-5799-4837-981A-444229FA56DD}" srcOrd="1" destOrd="0" presId="urn:microsoft.com/office/officeart/2005/8/layout/orgChart1"/>
    <dgm:cxn modelId="{F0FD896D-3672-4FD7-9279-F0EA23C082B5}" type="presParOf" srcId="{E5E908CA-5799-4837-981A-444229FA56DD}" destId="{B07347E3-2E8D-495F-970E-84AEDF0DA886}" srcOrd="0" destOrd="0" presId="urn:microsoft.com/office/officeart/2005/8/layout/orgChart1"/>
    <dgm:cxn modelId="{536570FA-09CA-41F6-9BC5-AC1A24A4199C}" type="presParOf" srcId="{B07347E3-2E8D-495F-970E-84AEDF0DA886}" destId="{52D350B6-892C-4750-90A2-CFA051055E28}" srcOrd="0" destOrd="0" presId="urn:microsoft.com/office/officeart/2005/8/layout/orgChart1"/>
    <dgm:cxn modelId="{8207133D-01B1-4494-B601-9701BB1DB63E}" type="presParOf" srcId="{B07347E3-2E8D-495F-970E-84AEDF0DA886}" destId="{1CE0EEE3-EDE9-4C7E-994E-C8A594BB416A}" srcOrd="1" destOrd="0" presId="urn:microsoft.com/office/officeart/2005/8/layout/orgChart1"/>
    <dgm:cxn modelId="{5F32B805-DD78-46EB-8C6B-6FE49F0ED4D8}" type="presParOf" srcId="{E5E908CA-5799-4837-981A-444229FA56DD}" destId="{D8DC498A-2F62-4C80-815C-B5C52A390AE4}" srcOrd="1" destOrd="0" presId="urn:microsoft.com/office/officeart/2005/8/layout/orgChart1"/>
    <dgm:cxn modelId="{D68D4B9D-38F2-4773-A69D-ECC13C0C6971}" type="presParOf" srcId="{E5E908CA-5799-4837-981A-444229FA56DD}" destId="{8F612E6B-3EF8-4E17-BEA0-4C75B67DE551}" srcOrd="2" destOrd="0" presId="urn:microsoft.com/office/officeart/2005/8/layout/orgChart1"/>
    <dgm:cxn modelId="{3D5A9D2C-A765-4580-90FA-0973901D2545}" type="presParOf" srcId="{11B4172D-D820-4C8A-B534-2EC21C218577}" destId="{857B0D52-AF91-4C92-A9A0-9CF1550E6586}" srcOrd="2" destOrd="0" presId="urn:microsoft.com/office/officeart/2005/8/layout/orgChart1"/>
    <dgm:cxn modelId="{53B57EC5-59B2-486E-9211-F38D7721BB37}" type="presParOf" srcId="{11B4172D-D820-4C8A-B534-2EC21C218577}" destId="{D3ABC35B-E252-4D2E-A9F8-028D30A4A96E}" srcOrd="3" destOrd="0" presId="urn:microsoft.com/office/officeart/2005/8/layout/orgChart1"/>
    <dgm:cxn modelId="{CB43476F-8687-45D4-BC62-2D956D0F19CE}" type="presParOf" srcId="{D3ABC35B-E252-4D2E-A9F8-028D30A4A96E}" destId="{6A4CF884-DC8D-4CC0-A9AE-58219F6EC27B}" srcOrd="0" destOrd="0" presId="urn:microsoft.com/office/officeart/2005/8/layout/orgChart1"/>
    <dgm:cxn modelId="{FFC12832-0645-43F8-B6F3-4FB2AD8CBE86}" type="presParOf" srcId="{6A4CF884-DC8D-4CC0-A9AE-58219F6EC27B}" destId="{F720FADF-163C-4D47-8231-E8938BCB7C56}" srcOrd="0" destOrd="0" presId="urn:microsoft.com/office/officeart/2005/8/layout/orgChart1"/>
    <dgm:cxn modelId="{680BD323-3C77-46AC-94B3-E2382AE17C44}" type="presParOf" srcId="{6A4CF884-DC8D-4CC0-A9AE-58219F6EC27B}" destId="{61585C8A-5FF1-4304-8BA3-EF2580744EC3}" srcOrd="1" destOrd="0" presId="urn:microsoft.com/office/officeart/2005/8/layout/orgChart1"/>
    <dgm:cxn modelId="{38011E19-18BB-4834-8A92-EE5F7AA0761A}" type="presParOf" srcId="{D3ABC35B-E252-4D2E-A9F8-028D30A4A96E}" destId="{6C284B75-0010-4975-B23E-E9D68FFD4F11}" srcOrd="1" destOrd="0" presId="urn:microsoft.com/office/officeart/2005/8/layout/orgChart1"/>
    <dgm:cxn modelId="{7C82A876-4028-44EB-A84E-CBDA3B5AFC1B}" type="presParOf" srcId="{D3ABC35B-E252-4D2E-A9F8-028D30A4A96E}" destId="{2A953526-F904-481E-8C9D-E351F7678B61}" srcOrd="2" destOrd="0" presId="urn:microsoft.com/office/officeart/2005/8/layout/orgChart1"/>
    <dgm:cxn modelId="{9184AC1A-C5FB-444F-A394-AE7E0894441B}" type="presParOf" srcId="{35988A44-9228-4897-BA45-30671F3A1423}" destId="{682D2D83-48F9-47A7-99D4-DB9950A35497}" srcOrd="2" destOrd="0" presId="urn:microsoft.com/office/officeart/2005/8/layout/orgChart1"/>
    <dgm:cxn modelId="{ED4472A9-B1A3-4926-A71A-3E40A0E9C350}" type="presParOf" srcId="{BDFA095F-7AEA-485E-80A7-0A87E80340CA}" destId="{BF248B33-516B-458F-A04F-796518F3477E}" srcOrd="2" destOrd="0" presId="urn:microsoft.com/office/officeart/2005/8/layout/orgChart1"/>
    <dgm:cxn modelId="{775BD84F-F023-4A26-8436-BB56A5DFB8E3}" type="presParOf" srcId="{97FFBB5A-E5FB-4723-8F25-3530CE2D2E07}" destId="{1474C843-5472-436C-9BA6-DFD2E90EB6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6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4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93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2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89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7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34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4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53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86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53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7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60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40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9C7E880-104E-4C3D-AAFB-75737739F726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087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35485"/>
            <a:ext cx="12192000" cy="303418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/>
              <a:t>ELECTROTECHNIQUE</a:t>
            </a:r>
            <a:br>
              <a:rPr lang="fr-FR" sz="3200" b="1" dirty="0" smtClean="0"/>
            </a:br>
            <a:r>
              <a:rPr lang="fr-FR" sz="3200" dirty="0" smtClean="0"/>
              <a:t>www.massaleidamagoe2015.net  </a:t>
            </a:r>
            <a:br>
              <a:rPr lang="fr-FR" sz="3200" dirty="0" smtClean="0"/>
            </a:br>
            <a:r>
              <a:rPr lang="fr-FR" sz="3200" dirty="0" smtClean="0"/>
              <a:t>CM: 10h; TD: 20h; TP: 30h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237018"/>
            <a:ext cx="12192000" cy="1620982"/>
          </a:xfrm>
        </p:spPr>
        <p:txBody>
          <a:bodyPr>
            <a:noAutofit/>
          </a:bodyPr>
          <a:lstStyle/>
          <a:p>
            <a:pPr algn="just"/>
            <a:r>
              <a:rPr lang="fr-FR" sz="3200" dirty="0" smtClean="0"/>
              <a:t>M. Mazoughou </a:t>
            </a:r>
            <a:r>
              <a:rPr lang="fr-FR" sz="3200" dirty="0"/>
              <a:t>Goépogui </a:t>
            </a:r>
            <a:r>
              <a:rPr lang="fr-FR" sz="3200" dirty="0" smtClean="0"/>
              <a:t>			</a:t>
            </a:r>
            <a:r>
              <a:rPr lang="fr-FR" sz="2400" i="1" dirty="0" smtClean="0"/>
              <a:t>massaleidamagoe2014@gmail.com</a:t>
            </a:r>
          </a:p>
          <a:p>
            <a:pPr algn="r"/>
            <a:r>
              <a:rPr lang="fr-FR" sz="3200" i="1" dirty="0" smtClean="0"/>
              <a:t>669 35 43 10 / 655 34 42 38 / 624 05 56 40</a:t>
            </a:r>
            <a:endParaRPr lang="fr-FR" sz="3200" i="1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490" y="2117578"/>
            <a:ext cx="2007510" cy="264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578"/>
            <a:ext cx="2355273" cy="2644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56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1856508"/>
            <a:ext cx="9878317" cy="1327563"/>
          </a:xfrm>
        </p:spPr>
        <p:txBody>
          <a:bodyPr>
            <a:noAutofit/>
          </a:bodyPr>
          <a:lstStyle/>
          <a:p>
            <a:r>
              <a:rPr lang="fr-FR" sz="3200" dirty="0"/>
              <a:t>L’</a:t>
            </a:r>
            <a:r>
              <a:rPr lang="fr-FR" sz="3200" b="1" dirty="0"/>
              <a:t>intensité du courant électrique </a:t>
            </a:r>
            <a:endParaRPr lang="fr-FR" sz="3000" dirty="0"/>
          </a:p>
        </p:txBody>
      </p:sp>
      <p:pic>
        <p:nvPicPr>
          <p:cNvPr id="8" name="Imag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467" y="2888796"/>
            <a:ext cx="4285662" cy="351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198" y="2888796"/>
            <a:ext cx="4598187" cy="349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0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1856508"/>
            <a:ext cx="9878317" cy="1327563"/>
          </a:xfrm>
        </p:spPr>
        <p:txBody>
          <a:bodyPr>
            <a:noAutofit/>
          </a:bodyPr>
          <a:lstStyle/>
          <a:p>
            <a:r>
              <a:rPr lang="fr-FR" sz="3200" dirty="0"/>
              <a:t>L’</a:t>
            </a:r>
            <a:r>
              <a:rPr lang="fr-FR" sz="3200" b="1" dirty="0"/>
              <a:t>intensité du courant électrique </a:t>
            </a:r>
            <a:endParaRPr lang="fr-FR" sz="3000" dirty="0"/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8903" y="2973206"/>
            <a:ext cx="6431281" cy="357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9653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1856508"/>
            <a:ext cx="9878317" cy="1327563"/>
          </a:xfrm>
        </p:spPr>
        <p:txBody>
          <a:bodyPr>
            <a:noAutofit/>
          </a:bodyPr>
          <a:lstStyle/>
          <a:p>
            <a:r>
              <a:rPr lang="fr-FR" sz="3200" b="1" dirty="0"/>
              <a:t>I.2.2. Tension électrique.</a:t>
            </a:r>
            <a:endParaRPr lang="fr-FR" sz="3200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704" y="2898547"/>
            <a:ext cx="4752295" cy="353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605" y="2898547"/>
            <a:ext cx="1646437" cy="180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648" y="2947386"/>
            <a:ext cx="1472266" cy="17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94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1856508"/>
            <a:ext cx="9878317" cy="1327563"/>
          </a:xfrm>
        </p:spPr>
        <p:txBody>
          <a:bodyPr>
            <a:noAutofit/>
          </a:bodyPr>
          <a:lstStyle/>
          <a:p>
            <a:r>
              <a:rPr lang="fr-FR" sz="3200" b="1" dirty="0"/>
              <a:t>I.2.2. Tension électrique.</a:t>
            </a:r>
            <a:endParaRPr lang="fr-FR" sz="3200" dirty="0"/>
          </a:p>
        </p:txBody>
      </p:sp>
      <p:pic>
        <p:nvPicPr>
          <p:cNvPr id="9" name="Imag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32" y="2847605"/>
            <a:ext cx="5075010" cy="342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3722" y="2847605"/>
            <a:ext cx="5741322" cy="342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600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000" y="2147453"/>
            <a:ext cx="9878317" cy="31034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/>
              <a:t>Définition 1 (Signal périodique)</a:t>
            </a:r>
            <a:r>
              <a:rPr lang="fr-FR" sz="3200" dirty="0"/>
              <a:t> : Un signal x(t) est périodique de période T si x(t + T) = x(t) pour tout t. Sa fréquence est alors f = 1/T (en Hertz, noté Hz).</a:t>
            </a:r>
          </a:p>
        </p:txBody>
      </p:sp>
    </p:spTree>
    <p:extLst>
      <p:ext uri="{BB962C8B-B14F-4D97-AF65-F5344CB8AC3E}">
        <p14:creationId xmlns:p14="http://schemas.microsoft.com/office/powerpoint/2010/main" val="317733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10000" y="1898072"/>
                <a:ext cx="9878317" cy="4807527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000" b="1" dirty="0"/>
                  <a:t>Définition 2 (Valeur moyenne) </a:t>
                </a:r>
                <a:r>
                  <a:rPr lang="fr-FR" sz="3000" dirty="0"/>
                  <a:t>: La valeur moyenne de x(t) est le signal constant qui a la même intégrale sur une période. On notera &lt;x&gt; cette quantité</a:t>
                </a:r>
                <a:r>
                  <a:rPr lang="fr-FR" sz="3000" dirty="0" smtClean="0"/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3000" i="1">
                          <a:latin typeface="Cambria Math" panose="02040503050406030204" pitchFamily="18" charset="0"/>
                        </a:rPr>
                        <m:t>&gt; =</m:t>
                      </m:r>
                      <m:f>
                        <m:fPr>
                          <m:ctrlPr>
                            <a:rPr lang="fr-FR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fr-FR" sz="3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fr-FR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1898072"/>
                <a:ext cx="9878317" cy="480752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819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10000" y="1898072"/>
                <a:ext cx="9878317" cy="4807527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200" b="1" dirty="0"/>
                  <a:t>Définition 3 (Valeur efficace) :</a:t>
                </a:r>
                <a:r>
                  <a:rPr lang="fr-FR" sz="3200" dirty="0"/>
                  <a:t> La valeur efficace de x(t) est le signal constant dont le carré a la même valeur moyenne que x</a:t>
                </a:r>
                <a:r>
                  <a:rPr lang="fr-FR" sz="3200" baseline="30000" dirty="0"/>
                  <a:t>2</a:t>
                </a:r>
                <a:r>
                  <a:rPr lang="fr-FR" sz="3200" dirty="0"/>
                  <a:t>(t). On notera Xeff cette quantité</a:t>
                </a:r>
                <a:r>
                  <a:rPr lang="fr-FR" sz="3200" dirty="0" smtClean="0"/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fr-FR" sz="3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)&gt;</m:t>
                          </m:r>
                        </m:e>
                      </m:rad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1898072"/>
                <a:ext cx="9878317" cy="480752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84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000" y="1898072"/>
            <a:ext cx="9878317" cy="480752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/>
              <a:t>Propriété </a:t>
            </a:r>
            <a:r>
              <a:rPr lang="fr-FR" sz="3200" b="1" dirty="0" smtClean="0"/>
              <a:t>1 </a:t>
            </a:r>
            <a:r>
              <a:rPr lang="fr-FR" sz="3200" b="1" dirty="0"/>
              <a:t>(Valeur efficace nulle) :</a:t>
            </a:r>
            <a:r>
              <a:rPr lang="fr-FR" sz="3200" dirty="0"/>
              <a:t> Un signal qui a une valeur efficace nulle est nul à tout instant.</a:t>
            </a:r>
          </a:p>
        </p:txBody>
      </p:sp>
    </p:spTree>
    <p:extLst>
      <p:ext uri="{BB962C8B-B14F-4D97-AF65-F5344CB8AC3E}">
        <p14:creationId xmlns:p14="http://schemas.microsoft.com/office/powerpoint/2010/main" val="2315008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000" y="1898072"/>
            <a:ext cx="9878317" cy="480752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/>
              <a:t>Définition 4 (Régime continu) </a:t>
            </a:r>
            <a:r>
              <a:rPr lang="fr-FR" sz="3200" dirty="0"/>
              <a:t>: Le régime continu est caractérisé par des valeurs moyennes non-nulles. Dans ce cas, c’est aux valeurs moyennes des signaux que l’on s’intéresse.</a:t>
            </a:r>
          </a:p>
        </p:txBody>
      </p:sp>
    </p:spTree>
    <p:extLst>
      <p:ext uri="{BB962C8B-B14F-4D97-AF65-F5344CB8AC3E}">
        <p14:creationId xmlns:p14="http://schemas.microsoft.com/office/powerpoint/2010/main" val="207672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000" y="1898072"/>
            <a:ext cx="9878317" cy="480752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/>
              <a:t>Définition 5 (Régime alternatif) </a:t>
            </a:r>
            <a:r>
              <a:rPr lang="fr-FR" sz="3200" dirty="0"/>
              <a:t>: Le régime alternatif est caractérisé par des valeurs moyennes nulles. Dans ce cas, c’est aux valeurs efficaces que l’on s’intéresse.</a:t>
            </a:r>
          </a:p>
        </p:txBody>
      </p:sp>
    </p:spTree>
    <p:extLst>
      <p:ext uri="{BB962C8B-B14F-4D97-AF65-F5344CB8AC3E}">
        <p14:creationId xmlns:p14="http://schemas.microsoft.com/office/powerpoint/2010/main" val="192727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3" y="1856509"/>
            <a:ext cx="9125388" cy="500149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Electrotechnique</a:t>
            </a:r>
            <a:r>
              <a:rPr lang="fr-F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quoi?</a:t>
            </a:r>
          </a:p>
          <a:p>
            <a:pPr lvl="1" algn="just">
              <a:lnSpc>
                <a:spcPct val="150000"/>
              </a:lnSpc>
            </a:pPr>
            <a:r>
              <a:rPr lang="fr-FR" sz="3200" dirty="0"/>
              <a:t> Utilisation technique de l'électricité, soit en tant que support </a:t>
            </a:r>
            <a:r>
              <a:rPr lang="fr-FR" sz="3200" dirty="0">
                <a:solidFill>
                  <a:srgbClr val="FFFF00"/>
                </a:solidFill>
              </a:rPr>
              <a:t>d'énergie</a:t>
            </a:r>
            <a:r>
              <a:rPr lang="fr-FR" sz="3200" dirty="0"/>
              <a:t>, soit en tant que support </a:t>
            </a:r>
            <a:r>
              <a:rPr lang="fr-FR" sz="3200" dirty="0" smtClean="0">
                <a:solidFill>
                  <a:srgbClr val="FFFF00"/>
                </a:solidFill>
              </a:rPr>
              <a:t>d'information</a:t>
            </a:r>
            <a:r>
              <a:rPr lang="fr-FR" sz="3200" dirty="0" smtClean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fr-FR" sz="3200" dirty="0"/>
              <a:t>L</a:t>
            </a:r>
            <a:r>
              <a:rPr lang="fr-FR" sz="3200" dirty="0" smtClean="0"/>
              <a:t>a </a:t>
            </a:r>
            <a:r>
              <a:rPr lang="fr-FR" sz="3200" dirty="0"/>
              <a:t>science qui étudie les phénomènes électriques et les lois qui s'y </a:t>
            </a:r>
            <a:r>
              <a:rPr lang="fr-FR" sz="3200" dirty="0" smtClean="0"/>
              <a:t>rapportent.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dirty="0"/>
              <a:t>Généralité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10000" y="1898072"/>
                <a:ext cx="9878317" cy="4807527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200" b="1" dirty="0"/>
                  <a:t>Définition 6 (Puissance moyenne) </a:t>
                </a:r>
                <a:r>
                  <a:rPr lang="fr-FR" sz="3200" dirty="0"/>
                  <a:t>: On appelle puissance moyenne ou puissance active (unité W) la valeur moyenne de la puissance</a:t>
                </a:r>
                <a:r>
                  <a:rPr lang="fr-FR" sz="3200" dirty="0" smtClean="0"/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)&gt;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1898072"/>
                <a:ext cx="9878317" cy="480752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000" y="1898072"/>
            <a:ext cx="9878317" cy="480752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/>
              <a:t>Définition 7 (Puissance apparente) </a:t>
            </a:r>
            <a:r>
              <a:rPr lang="fr-FR" sz="3200" dirty="0"/>
              <a:t>: La puissance apparente S (unit´e VA) est définie comme le produit des valeurs efficaces de la tension et du courant.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3200" dirty="0" smtClean="0"/>
              <a:t>S </a:t>
            </a:r>
            <a:r>
              <a:rPr lang="fr-FR" sz="3200" dirty="0"/>
              <a:t>= Ueff.Ieff.</a:t>
            </a:r>
          </a:p>
        </p:txBody>
      </p:sp>
    </p:spTree>
    <p:extLst>
      <p:ext uri="{BB962C8B-B14F-4D97-AF65-F5344CB8AC3E}">
        <p14:creationId xmlns:p14="http://schemas.microsoft.com/office/powerpoint/2010/main" val="362219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dirty="0"/>
              <a:t>Généralité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10000" y="1898072"/>
                <a:ext cx="9878317" cy="4807527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200" dirty="0"/>
                  <a:t> Le facteur de puissance Fp caractérise le rapport entre ces deux grandeurs.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fr-FR" sz="3200" i="1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1898072"/>
                <a:ext cx="9878317" cy="480752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090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000" y="1898072"/>
            <a:ext cx="9878317" cy="480752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3000" dirty="0" smtClean="0"/>
              <a:t>Avec </a:t>
            </a:r>
            <a:r>
              <a:rPr lang="fr-FR" sz="3000" dirty="0"/>
              <a:t>les conventions adéquates, Fp est positif. Un facteur de puissance proche de 1 (0,9 par exemple) correspond `a une bonne utilisation de l’électricité alors qu’un facteur de puissance nul ou très faible correspond à de la tension et du courant avec pas ou peu d’échange d’énergie.</a:t>
            </a:r>
          </a:p>
        </p:txBody>
      </p:sp>
    </p:spTree>
    <p:extLst>
      <p:ext uri="{BB962C8B-B14F-4D97-AF65-F5344CB8AC3E}">
        <p14:creationId xmlns:p14="http://schemas.microsoft.com/office/powerpoint/2010/main" val="100418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LES DIPÔLES ELECTRIQUES.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947608878"/>
              </p:ext>
            </p:extLst>
          </p:nvPr>
        </p:nvGraphicFramePr>
        <p:xfrm>
          <a:off x="2895600" y="2008910"/>
          <a:ext cx="7162800" cy="473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19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LES DIPÔLES ELECTRIQUES.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9318" y="2242675"/>
            <a:ext cx="8741700" cy="407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9495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LES DIPÔLES ELECTRIQUES.</a:t>
            </a:r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781" y="2119747"/>
            <a:ext cx="7869381" cy="203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7781" y="4474096"/>
            <a:ext cx="7869381" cy="217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34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LES DIPÔLES ELECTRIQUES.</a:t>
            </a:r>
          </a:p>
        </p:txBody>
      </p:sp>
      <p:pic>
        <p:nvPicPr>
          <p:cNvPr id="7" name="Imag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1181" y="2109672"/>
            <a:ext cx="7768274" cy="41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114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LES DIPÔLES ELECTRIQUES.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8063" y="2103610"/>
            <a:ext cx="7578263" cy="367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482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LES DIPÔLES ELECTRIQUES.</a:t>
            </a: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090" y="2456267"/>
            <a:ext cx="8783783" cy="361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445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1856509"/>
            <a:ext cx="9878317" cy="500149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fr-F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quoi?</a:t>
            </a:r>
          </a:p>
          <a:p>
            <a:pPr lvl="1" algn="just">
              <a:lnSpc>
                <a:spcPct val="150000"/>
              </a:lnSpc>
            </a:pPr>
            <a:r>
              <a:rPr lang="fr-FR" sz="3200" dirty="0"/>
              <a:t> U</a:t>
            </a:r>
            <a:r>
              <a:rPr lang="fr-FR" sz="3200" dirty="0" smtClean="0"/>
              <a:t>ne </a:t>
            </a:r>
            <a:r>
              <a:rPr lang="fr-FR" sz="3200" dirty="0"/>
              <a:t>grandeur électrique (courant ou tension) transportant un flux d’énergie continue ou discret, codé ou non et susceptible d’être traité et interprété par circuit électronique </a:t>
            </a:r>
            <a:r>
              <a:rPr lang="fr-FR" sz="3200" dirty="0" smtClean="0"/>
              <a:t>spécial.</a:t>
            </a:r>
            <a:endParaRPr lang="fr-FR" sz="3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50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LES DIPÔLES ELECTRIQUES.</a:t>
            </a:r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2311" y="2332570"/>
            <a:ext cx="8907375" cy="42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10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LES DIPÔLES ELECTRIQUES.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4761" y="2244031"/>
            <a:ext cx="7838729" cy="327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5486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LES DIPÔLES ELECTRIQUES.</a:t>
            </a: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413" y="2272636"/>
            <a:ext cx="7965296" cy="390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06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LES DIPÔLES ELECTRIQUES.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70" y="2587018"/>
            <a:ext cx="8863821" cy="355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479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LES DIPÔLES ELECTRIQUES.</a:t>
            </a: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63322"/>
            <a:ext cx="6662057" cy="305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505" y="2619194"/>
            <a:ext cx="5235893" cy="227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4505" y="5128909"/>
            <a:ext cx="5235894" cy="131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52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LES DIPÔLES ELECTRIQUES.</a:t>
            </a:r>
          </a:p>
        </p:txBody>
      </p:sp>
      <p:pic>
        <p:nvPicPr>
          <p:cNvPr id="8" name="Imag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47" y="2375217"/>
            <a:ext cx="11458303" cy="404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021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8821" y="3223559"/>
            <a:ext cx="9834359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LOIS DES RESEAUX ELECTRIQUES.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4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IV.1. Montage en série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rcRect l="13775" t="19158" r="35892" b="16576"/>
          <a:stretch>
            <a:fillRect/>
          </a:stretch>
        </p:blipFill>
        <p:spPr bwMode="auto">
          <a:xfrm>
            <a:off x="3885247" y="2036618"/>
            <a:ext cx="6671916" cy="450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675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IV.1. Montage en série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2945" y="2115731"/>
            <a:ext cx="9906000" cy="287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circuits séries possèdent trois propriétés principales :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32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moteur</a:t>
            </a:r>
            <a:r>
              <a:rPr lang="fr-FR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I</a:t>
            </a:r>
            <a:r>
              <a:rPr lang="fr-FR" sz="3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lampe</a:t>
            </a:r>
            <a:r>
              <a:rPr lang="fr-FR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I</a:t>
            </a:r>
            <a:r>
              <a:rPr lang="fr-FR" sz="3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chaufferette</a:t>
            </a:r>
            <a:r>
              <a:rPr lang="fr-FR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I</a:t>
            </a:r>
            <a:r>
              <a:rPr lang="fr-FR" sz="3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génératrice</a:t>
            </a:r>
            <a:r>
              <a:rPr lang="fr-FR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32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moteur</a:t>
            </a: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 E</a:t>
            </a:r>
            <a:r>
              <a:rPr lang="fr-FR" sz="32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lampe</a:t>
            </a: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 E</a:t>
            </a:r>
            <a:r>
              <a:rPr lang="fr-FR" sz="32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chaufferette</a:t>
            </a: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= E</a:t>
            </a:r>
            <a:r>
              <a:rPr lang="fr-FR" sz="32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génératrice</a:t>
            </a: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sz="32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moteur</a:t>
            </a: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P</a:t>
            </a:r>
            <a:r>
              <a:rPr lang="fr-FR" sz="3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lampe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P</a:t>
            </a:r>
            <a:r>
              <a:rPr lang="fr-FR" sz="3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chaufferette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P</a:t>
            </a:r>
            <a:r>
              <a:rPr lang="fr-FR" sz="3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génératrice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7643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IV.2. 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Montage en parallèle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 l="14367" t="46947" r="35892" b="10490"/>
          <a:stretch>
            <a:fillRect/>
          </a:stretch>
        </p:blipFill>
        <p:spPr bwMode="auto">
          <a:xfrm>
            <a:off x="3782291" y="1995055"/>
            <a:ext cx="7495309" cy="45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127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pPr algn="ctr"/>
            <a:r>
              <a:rPr lang="fr-FR" sz="3600" dirty="0"/>
              <a:t>Généralité</a:t>
            </a: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4052" y="2321704"/>
            <a:ext cx="10489912" cy="413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1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IV.2. 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Montage en </a:t>
            </a: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parallèle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2945" y="2115731"/>
            <a:ext cx="10044546" cy="287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circuits parallèls possèdent trois propriétés principales :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3200" i="1" dirty="0" smtClean="0"/>
              <a:t>E</a:t>
            </a:r>
            <a:r>
              <a:rPr lang="fr-FR" sz="3200" i="1" baseline="-25000" dirty="0" smtClean="0"/>
              <a:t>moteur</a:t>
            </a:r>
            <a:r>
              <a:rPr lang="fr-FR" sz="3200" i="1" dirty="0" smtClean="0"/>
              <a:t> </a:t>
            </a:r>
            <a:r>
              <a:rPr lang="fr-FR" sz="3200" i="1" dirty="0"/>
              <a:t>= E</a:t>
            </a:r>
            <a:r>
              <a:rPr lang="fr-FR" sz="3200" i="1" baseline="-25000" dirty="0"/>
              <a:t>lampe</a:t>
            </a:r>
            <a:r>
              <a:rPr lang="fr-FR" sz="3200" i="1" dirty="0"/>
              <a:t> = E</a:t>
            </a:r>
            <a:r>
              <a:rPr lang="fr-FR" sz="3200" i="1" baseline="-25000" dirty="0"/>
              <a:t>chaufferette</a:t>
            </a:r>
            <a:r>
              <a:rPr lang="fr-FR" sz="3200" i="1" dirty="0"/>
              <a:t> = E</a:t>
            </a:r>
            <a:r>
              <a:rPr lang="fr-FR" sz="3200" i="1" baseline="-25000" dirty="0"/>
              <a:t>génératrice</a:t>
            </a:r>
            <a:r>
              <a:rPr lang="fr-FR" sz="3200" i="1" dirty="0"/>
              <a:t>.</a:t>
            </a:r>
            <a:endParaRPr lang="fr-FR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3200" i="1" dirty="0" smtClean="0"/>
              <a:t>I</a:t>
            </a:r>
            <a:r>
              <a:rPr lang="fr-FR" sz="3200" i="1" baseline="-25000" dirty="0" smtClean="0"/>
              <a:t>moteur</a:t>
            </a:r>
            <a:r>
              <a:rPr lang="fr-FR" sz="3200" i="1" dirty="0" smtClean="0"/>
              <a:t> </a:t>
            </a:r>
            <a:r>
              <a:rPr lang="fr-FR" sz="3200" i="1" dirty="0"/>
              <a:t>+ I</a:t>
            </a:r>
            <a:r>
              <a:rPr lang="fr-FR" sz="3200" i="1" baseline="-25000" dirty="0"/>
              <a:t>lampe</a:t>
            </a:r>
            <a:r>
              <a:rPr lang="fr-FR" sz="3200" i="1" dirty="0"/>
              <a:t> + I</a:t>
            </a:r>
            <a:r>
              <a:rPr lang="fr-FR" sz="3200" i="1" baseline="-25000" dirty="0"/>
              <a:t>chaufferette</a:t>
            </a:r>
            <a:r>
              <a:rPr lang="fr-FR" sz="3200" i="1" dirty="0"/>
              <a:t> = I</a:t>
            </a:r>
            <a:r>
              <a:rPr lang="fr-FR" sz="3200" i="1" baseline="-25000" dirty="0"/>
              <a:t>génératrice</a:t>
            </a:r>
            <a:r>
              <a:rPr lang="fr-FR" sz="3200" i="1" dirty="0"/>
              <a:t>.</a:t>
            </a:r>
            <a:endParaRPr lang="fr-FR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3200" i="1" dirty="0" smtClean="0"/>
              <a:t>P</a:t>
            </a:r>
            <a:r>
              <a:rPr lang="fr-FR" sz="3200" i="1" baseline="-25000" dirty="0" smtClean="0"/>
              <a:t>moteur</a:t>
            </a:r>
            <a:r>
              <a:rPr lang="fr-FR" sz="3200" i="1" dirty="0" smtClean="0"/>
              <a:t> </a:t>
            </a:r>
            <a:r>
              <a:rPr lang="fr-FR" sz="3200" i="1" dirty="0"/>
              <a:t>+ P</a:t>
            </a:r>
            <a:r>
              <a:rPr lang="fr-FR" sz="3200" i="1" baseline="-25000" dirty="0"/>
              <a:t>lampe</a:t>
            </a:r>
            <a:r>
              <a:rPr lang="fr-FR" sz="3200" i="1" dirty="0"/>
              <a:t> + P</a:t>
            </a:r>
            <a:r>
              <a:rPr lang="fr-FR" sz="3200" i="1" baseline="-25000" dirty="0"/>
              <a:t>chaufferette</a:t>
            </a:r>
            <a:r>
              <a:rPr lang="fr-FR" sz="3200" i="1" dirty="0"/>
              <a:t> = P</a:t>
            </a:r>
            <a:r>
              <a:rPr lang="fr-FR" sz="3200" i="1" baseline="-25000" dirty="0"/>
              <a:t>génératrice</a:t>
            </a:r>
            <a:r>
              <a:rPr lang="fr-FR" sz="3200" i="1" dirty="0"/>
              <a:t>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902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IV.3. court-circuit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rcRect l="27489" t="34737" r="14096" b="22316"/>
          <a:stretch>
            <a:fillRect/>
          </a:stretch>
        </p:blipFill>
        <p:spPr bwMode="auto">
          <a:xfrm>
            <a:off x="4225635" y="1984893"/>
            <a:ext cx="6470073" cy="228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10000" y="4428206"/>
            <a:ext cx="10571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Si on connecte, en parallèle avec </a:t>
            </a: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R1, 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un conducteur de résistance R2 trop faible, on dira que R1 est court-circuité par R2.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2201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889" y="2512292"/>
            <a:ext cx="5176621" cy="38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53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35" y="2365330"/>
            <a:ext cx="6264528" cy="41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60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010" y="2470729"/>
            <a:ext cx="5448598" cy="38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37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36" y="2607136"/>
            <a:ext cx="10072200" cy="35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798" y="2731827"/>
            <a:ext cx="10072200" cy="35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0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IV.4. Lois de </a:t>
            </a:r>
            <a:r>
              <a:rPr lang="fr-FR" sz="3200" b="0" dirty="0"/>
              <a:t>Kirchhoff</a:t>
            </a:r>
            <a:endParaRPr lang="fr-FR" sz="32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1672" y="2061902"/>
            <a:ext cx="7495309" cy="350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8878" y="3250508"/>
            <a:ext cx="3882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IV.4.1. Loi des nœuds.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6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IV.4. Lois de </a:t>
            </a:r>
            <a:r>
              <a:rPr lang="fr-FR" sz="3200" b="0" dirty="0"/>
              <a:t>Kirchhoff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52945" y="2115731"/>
                <a:ext cx="10044546" cy="4034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IV.4.1. Loi des nœuds.</a:t>
                </a:r>
              </a:p>
              <a:p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nœud est un point de jonction de plusieurs conducteurs 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électriques.</a:t>
                </a:r>
              </a:p>
              <a:p>
                <a:r>
                  <a:rPr lang="fr-FR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fr-F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somme des courants se dirigeant vers un nœud du circuit est égale à somme des courants sortant du même nœud, et ce à tout instant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fr-FR" sz="3200" i="1"/>
                        </m:ctrlPr>
                      </m:naryPr>
                      <m:sub>
                        <m:r>
                          <a:rPr lang="fr-FR" sz="3200" b="0" i="1"/>
                          <m:t>𝑘</m:t>
                        </m:r>
                        <m:r>
                          <a:rPr lang="fr-FR" sz="3200" b="0" i="1"/>
                          <m:t>=1</m:t>
                        </m:r>
                      </m:sub>
                      <m:sup>
                        <m:r>
                          <a:rPr lang="fr-FR" sz="3200" b="0" i="1"/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fr-FR" sz="3200" i="1"/>
                            </m:ctrlPr>
                          </m:sSubPr>
                          <m:e>
                            <m:r>
                              <a:rPr lang="fr-FR" sz="3200" b="0" i="1"/>
                              <m:t>𝑖</m:t>
                            </m:r>
                          </m:e>
                          <m:sub>
                            <m:r>
                              <a:rPr lang="fr-FR" sz="3200" b="0" i="1"/>
                              <m:t>𝑘</m:t>
                            </m:r>
                          </m:sub>
                        </m:sSub>
                        <m:r>
                          <a:rPr lang="fr-FR" sz="3200" b="0" i="1"/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fr-FR" sz="3200" i="1"/>
                            </m:ctrlPr>
                          </m:naryPr>
                          <m:sub>
                            <m:r>
                              <a:rPr lang="fr-FR" sz="3200" b="0" i="1"/>
                              <m:t>𝑙</m:t>
                            </m:r>
                            <m:r>
                              <a:rPr lang="fr-FR" sz="3200" b="0" i="1"/>
                              <m:t>=1</m:t>
                            </m:r>
                          </m:sub>
                          <m:sup>
                            <m:r>
                              <a:rPr lang="fr-FR" sz="3200" b="0" i="1"/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sz="3200" i="1"/>
                                </m:ctrlPr>
                              </m:sSubPr>
                              <m:e>
                                <m:r>
                                  <a:rPr lang="fr-FR" sz="3200" b="0" i="1"/>
                                  <m:t>𝑖</m:t>
                                </m:r>
                              </m:e>
                              <m:sub>
                                <m:r>
                                  <a:rPr lang="fr-FR" sz="3200" b="0" i="1"/>
                                  <m:t>𝑙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fr-F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fr-FR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F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Courants entrants 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fr-FR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fr-FR" sz="32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fr-F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Courants sortants.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45" y="2115731"/>
                <a:ext cx="10044546" cy="4034246"/>
              </a:xfrm>
              <a:prstGeom prst="rect">
                <a:avLst/>
              </a:prstGeom>
              <a:blipFill rotWithShape="0">
                <a:blip r:embed="rId2"/>
                <a:stretch>
                  <a:fillRect l="-1579" t="-2115" r="-789" b="-39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84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IV.4. Lois de </a:t>
            </a:r>
            <a:r>
              <a:rPr lang="fr-FR" sz="3200" b="0" dirty="0"/>
              <a:t>Kirchhoff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rcRect l="6066" t="37474" r="67477" b="18687"/>
          <a:stretch>
            <a:fillRect/>
          </a:stretch>
        </p:blipFill>
        <p:spPr bwMode="auto">
          <a:xfrm>
            <a:off x="5480597" y="2233843"/>
            <a:ext cx="5901401" cy="416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32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pPr algn="ctr"/>
            <a:r>
              <a:rPr lang="fr-FR" sz="3600" dirty="0"/>
              <a:t>Généralité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262" y="1998258"/>
            <a:ext cx="10305012" cy="469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2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IV.4. Lois de </a:t>
            </a:r>
            <a:r>
              <a:rPr lang="fr-FR" sz="3200" b="0" dirty="0"/>
              <a:t>Kirchhoff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3726" y="2046459"/>
            <a:ext cx="89154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IV.4.2.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 des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mailles.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somme des tensions le long d’une maille d’un circuit est </a:t>
            </a:r>
            <a:r>
              <a:rPr lang="fr-F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nulle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maille est une branche d’un circuit refermée sur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elle-même.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appliquer cette loi, on donne un sens arbitraire à l’orientation des tensions dans la maille.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une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tension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orientée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même sens que le sens choisi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elle est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considérée comme positive,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non, elle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considérée négative.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055005" y="5457536"/>
                <a:ext cx="2136995" cy="1287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3200" b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fr-FR" sz="3200" b="0" i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005" y="5457536"/>
                <a:ext cx="2136995" cy="12870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63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688" y="1064963"/>
            <a:ext cx="3816738" cy="51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5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820" y="1268163"/>
            <a:ext cx="4904645" cy="51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1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689" y="696328"/>
            <a:ext cx="5176621" cy="54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9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712" y="932413"/>
            <a:ext cx="5720574" cy="57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8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700" y="792150"/>
            <a:ext cx="5448598" cy="57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1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IV.4. Lois de </a:t>
            </a:r>
            <a:r>
              <a:rPr lang="fr-FR" sz="3200" b="0" dirty="0"/>
              <a:t>Kirchhoff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5179" y="2129905"/>
            <a:ext cx="6343766" cy="445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8878" y="3250508"/>
            <a:ext cx="3894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IV.4.1. Loi des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mailles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1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LOIS DES RESEAUX ELECTRIQUES.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rcRect l="12462" t="13684" r="30087" b="9684"/>
          <a:stretch>
            <a:fillRect/>
          </a:stretch>
        </p:blipFill>
        <p:spPr bwMode="auto">
          <a:xfrm>
            <a:off x="1739870" y="2311948"/>
            <a:ext cx="5727730" cy="440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/>
          <a:srcRect l="27980" t="20842" r="6989" b="13263"/>
          <a:stretch>
            <a:fillRect/>
          </a:stretch>
        </p:blipFill>
        <p:spPr bwMode="auto">
          <a:xfrm>
            <a:off x="7866813" y="3109393"/>
            <a:ext cx="3745865" cy="213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1843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LOIS DES RESEAUX ELECTRIQUES.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 l="34021" t="25474" r="6989" b="12842"/>
          <a:stretch>
            <a:fillRect/>
          </a:stretch>
        </p:blipFill>
        <p:spPr bwMode="auto">
          <a:xfrm>
            <a:off x="5777346" y="2415655"/>
            <a:ext cx="5439669" cy="369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497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1856509"/>
            <a:ext cx="9878317" cy="500149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3000" b="1" dirty="0"/>
              <a:t>G</a:t>
            </a:r>
            <a:r>
              <a:rPr lang="fr-FR" sz="3000" b="1" dirty="0" smtClean="0"/>
              <a:t>randeurs </a:t>
            </a:r>
            <a:r>
              <a:rPr lang="fr-FR" sz="3000" b="1" dirty="0"/>
              <a:t>électriques</a:t>
            </a:r>
            <a:r>
              <a:rPr lang="fr-FR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quoi?</a:t>
            </a:r>
          </a:p>
          <a:p>
            <a:pPr lvl="1" algn="just">
              <a:lnSpc>
                <a:spcPct val="150000"/>
              </a:lnSpc>
            </a:pPr>
            <a:r>
              <a:rPr lang="fr-FR" sz="3000" dirty="0" smtClean="0"/>
              <a:t> Un signal est une variation d’une grandeur en fonction du temps.</a:t>
            </a:r>
          </a:p>
          <a:p>
            <a:pPr lvl="1" algn="just">
              <a:lnSpc>
                <a:spcPct val="150000"/>
              </a:lnSpc>
            </a:pPr>
            <a:r>
              <a:rPr lang="fr-FR" sz="3000" dirty="0" smtClean="0"/>
              <a:t>Les </a:t>
            </a:r>
            <a:r>
              <a:rPr lang="fr-FR" sz="3000" dirty="0"/>
              <a:t>signaux électriques sont la tension, notée </a:t>
            </a:r>
            <a:r>
              <a:rPr lang="fr-FR" sz="3000" b="1" dirty="0"/>
              <a:t>u(t)</a:t>
            </a:r>
            <a:r>
              <a:rPr lang="fr-FR" sz="3000" dirty="0"/>
              <a:t> ou </a:t>
            </a:r>
            <a:r>
              <a:rPr lang="fr-FR" sz="3000" b="1" dirty="0"/>
              <a:t>v(t)</a:t>
            </a:r>
            <a:r>
              <a:rPr lang="fr-FR" sz="3000" dirty="0"/>
              <a:t> (unité le Volt, noté V) et le courant noté </a:t>
            </a:r>
            <a:r>
              <a:rPr lang="fr-FR" sz="3000" b="1" dirty="0"/>
              <a:t>i(t)</a:t>
            </a:r>
            <a:r>
              <a:rPr lang="fr-FR" sz="3000" dirty="0"/>
              <a:t> ou </a:t>
            </a:r>
            <a:r>
              <a:rPr lang="fr-FR" sz="3000" b="1" dirty="0"/>
              <a:t>j(t)</a:t>
            </a:r>
            <a:r>
              <a:rPr lang="fr-FR" sz="3000" dirty="0"/>
              <a:t> (unité l’Ampère, noté A</a:t>
            </a:r>
            <a:r>
              <a:rPr lang="fr-FR" sz="3000" dirty="0" smtClean="0"/>
              <a:t>).</a:t>
            </a:r>
            <a:endParaRPr lang="fr-FR" sz="3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290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1856508"/>
                <a:ext cx="9878317" cy="5001491"/>
              </a:xfrm>
            </p:spPr>
            <p:txBody>
              <a:bodyPr>
                <a:no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fr-FR" sz="3000" dirty="0" smtClean="0"/>
                  <a:t>On </a:t>
                </a:r>
                <a:r>
                  <a:rPr lang="fr-FR" sz="3000" dirty="0"/>
                  <a:t>travaille également sur la puissance </a:t>
                </a:r>
                <a:r>
                  <a:rPr lang="fr-FR" sz="3000" b="1" dirty="0"/>
                  <a:t>p(t)=u(t).i(t)</a:t>
                </a:r>
                <a:r>
                  <a:rPr lang="fr-FR" sz="3000" dirty="0"/>
                  <a:t> (unité le Watt, noté W = V.A</a:t>
                </a:r>
                <a:r>
                  <a:rPr lang="fr-FR" sz="3000" dirty="0" smtClean="0"/>
                  <a:t>)</a:t>
                </a:r>
              </a:p>
              <a:p>
                <a:pPr marL="457200"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𝑑𝐸</m:t>
                          </m:r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FR" sz="3000" dirty="0" smtClean="0">
                  <a:latin typeface="Aharoni" pitchFamily="2" charset="-79"/>
                  <a:cs typeface="Aharoni" pitchFamily="2" charset="-79"/>
                </a:endParaRPr>
              </a:p>
              <a:p>
                <a:pPr algn="just"/>
                <a:r>
                  <a:rPr lang="fr-FR" sz="3000" dirty="0"/>
                  <a:t> Les compteurs d’énergie mesurent l’énergie électrique en kilowattheures (kWh).</a:t>
                </a:r>
              </a:p>
              <a:p>
                <a:pPr marL="0" indent="0" algn="ctr">
                  <a:buNone/>
                </a:pPr>
                <a:r>
                  <a:rPr lang="fr-FR" sz="3000" dirty="0"/>
                  <a:t>1kWh = 3,6.10</a:t>
                </a:r>
                <a:r>
                  <a:rPr lang="fr-FR" sz="3000" baseline="30000" dirty="0"/>
                  <a:t>6</a:t>
                </a:r>
                <a:r>
                  <a:rPr lang="fr-FR" sz="3000" dirty="0"/>
                  <a:t> J.</a:t>
                </a:r>
                <a:endParaRPr lang="fr-FR" sz="3000" dirty="0"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1856508"/>
                <a:ext cx="9878317" cy="500149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68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1856508"/>
            <a:ext cx="9878317" cy="1327563"/>
          </a:xfrm>
        </p:spPr>
        <p:txBody>
          <a:bodyPr>
            <a:noAutofit/>
          </a:bodyPr>
          <a:lstStyle/>
          <a:p>
            <a:r>
              <a:rPr lang="fr-FR" sz="3000" b="1" dirty="0"/>
              <a:t>I.2.1. Courant électrique.</a:t>
            </a:r>
            <a:endParaRPr lang="fr-FR" sz="3000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40" y="3184069"/>
            <a:ext cx="5843345" cy="316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3916" y="3184068"/>
            <a:ext cx="5309870" cy="316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614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Généralité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1856508"/>
            <a:ext cx="9878317" cy="1327563"/>
          </a:xfrm>
        </p:spPr>
        <p:txBody>
          <a:bodyPr>
            <a:noAutofit/>
          </a:bodyPr>
          <a:lstStyle/>
          <a:p>
            <a:r>
              <a:rPr lang="fr-FR" sz="3200" dirty="0"/>
              <a:t>L’</a:t>
            </a:r>
            <a:r>
              <a:rPr lang="fr-FR" sz="3200" b="1" dirty="0"/>
              <a:t>intensité du courant électrique </a:t>
            </a:r>
            <a:endParaRPr lang="fr-FR" sz="3000" dirty="0"/>
          </a:p>
        </p:txBody>
      </p:sp>
      <p:pic>
        <p:nvPicPr>
          <p:cNvPr id="6" name="Image 5"/>
          <p:cNvPicPr/>
          <p:nvPr/>
        </p:nvPicPr>
        <p:blipFill rotWithShape="1">
          <a:blip r:embed="rId2"/>
          <a:srcRect r="62516"/>
          <a:stretch/>
        </p:blipFill>
        <p:spPr bwMode="auto">
          <a:xfrm>
            <a:off x="1537169" y="2846115"/>
            <a:ext cx="3328746" cy="342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923" y="2846114"/>
            <a:ext cx="5860234" cy="342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424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Conci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onci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Concis</Template>
  <TotalTime>1818</TotalTime>
  <Words>648</Words>
  <Application>Microsoft Office PowerPoint</Application>
  <PresentationFormat>Grand écran</PresentationFormat>
  <Paragraphs>110</Paragraphs>
  <Slides>58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5" baseType="lpstr">
      <vt:lpstr>Aharoni</vt:lpstr>
      <vt:lpstr>Calibri</vt:lpstr>
      <vt:lpstr>Cambria Math</vt:lpstr>
      <vt:lpstr>Century Gothic</vt:lpstr>
      <vt:lpstr>Times New Roman</vt:lpstr>
      <vt:lpstr>Wingdings 2</vt:lpstr>
      <vt:lpstr>Concis</vt:lpstr>
      <vt:lpstr>ELECTROTECHNIQUE www.massaleidamagoe2015.net   CM: 10h; TD: 20h; TP: 30h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Généralité</vt:lpstr>
      <vt:lpstr>II. LES DIPÔLES ELECTRIQUES.</vt:lpstr>
      <vt:lpstr>II. LES DIPÔLES ELECTRIQUES.</vt:lpstr>
      <vt:lpstr>II. LES DIPÔLES ELECTRIQUES.</vt:lpstr>
      <vt:lpstr>II. LES DIPÔLES ELECTRIQUES.</vt:lpstr>
      <vt:lpstr>II. LES DIPÔLES ELECTRIQUES.</vt:lpstr>
      <vt:lpstr>II. LES DIPÔLES ELECTRIQUES.</vt:lpstr>
      <vt:lpstr>II. LES DIPÔLES ELECTRIQUES.</vt:lpstr>
      <vt:lpstr>II. LES DIPÔLES ELECTRIQUES.</vt:lpstr>
      <vt:lpstr>II. LES DIPÔLES ELECTRIQUES.</vt:lpstr>
      <vt:lpstr>II. LES DIPÔLES ELECTRIQUES.</vt:lpstr>
      <vt:lpstr>II. LES DIPÔLES ELECTRIQUES.</vt:lpstr>
      <vt:lpstr>II. LES DIPÔLES ELECTRIQUES.</vt:lpstr>
      <vt:lpstr>Présentation PowerPoint</vt:lpstr>
      <vt:lpstr>IV.1. Montage en série</vt:lpstr>
      <vt:lpstr>IV.1. Montage en série</vt:lpstr>
      <vt:lpstr>IV.2. Montage en parallèle</vt:lpstr>
      <vt:lpstr>IV.2. Montage en parallèle</vt:lpstr>
      <vt:lpstr>IV.3. court-circuit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IV.4. Lois de Kirchhoff</vt:lpstr>
      <vt:lpstr>IV.4. Lois de Kirchhoff</vt:lpstr>
      <vt:lpstr>IV.4. Lois de Kirchhoff</vt:lpstr>
      <vt:lpstr>IV.4. Lois de Kirchhoff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IV.4. Lois de Kirchhoff</vt:lpstr>
      <vt:lpstr>IV. LOIS DES RESEAUX ELECTRIQUES.</vt:lpstr>
      <vt:lpstr>IV. LOIS DES RESEAUX ELECTRIQUES.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DEVELOPPEMENT PERSONNEL</dc:title>
  <dc:creator>toshiba</dc:creator>
  <cp:lastModifiedBy>toshiba</cp:lastModifiedBy>
  <cp:revision>139</cp:revision>
  <dcterms:created xsi:type="dcterms:W3CDTF">2016-08-25T15:30:39Z</dcterms:created>
  <dcterms:modified xsi:type="dcterms:W3CDTF">2017-01-30T18:02:00Z</dcterms:modified>
</cp:coreProperties>
</file>